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4"/>
  </p:sldMasterIdLst>
  <p:notesMasterIdLst>
    <p:notesMasterId r:id="rId21"/>
  </p:notesMasterIdLst>
  <p:sldIdLst>
    <p:sldId id="256" r:id="rId5"/>
    <p:sldId id="258" r:id="rId6"/>
    <p:sldId id="259" r:id="rId7"/>
    <p:sldId id="260" r:id="rId8"/>
    <p:sldId id="261" r:id="rId9"/>
    <p:sldId id="354" r:id="rId10"/>
    <p:sldId id="356" r:id="rId11"/>
    <p:sldId id="357" r:id="rId12"/>
    <p:sldId id="262" r:id="rId13"/>
    <p:sldId id="358" r:id="rId14"/>
    <p:sldId id="353" r:id="rId15"/>
    <p:sldId id="351" r:id="rId16"/>
    <p:sldId id="359" r:id="rId17"/>
    <p:sldId id="355" r:id="rId18"/>
    <p:sldId id="274" r:id="rId19"/>
    <p:sldId id="315" r:id="rId20"/>
  </p:sldIdLst>
  <p:sldSz cx="9144000" cy="5143500" type="screen16x9"/>
  <p:notesSz cx="6858000" cy="9144000"/>
  <p:embeddedFontLst>
    <p:embeddedFont>
      <p:font typeface="Advent Pro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5CF"/>
    <a:srgbClr val="AECC8F"/>
    <a:srgbClr val="F5D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746B7-D023-C4A1-874B-D59A8D470760}" v="515" dt="2024-04-16T16:53:32.426"/>
    <p1510:client id="{4110079F-B338-ACEB-454F-A470E9195849}" v="899" dt="2024-04-16T17:45:03.179"/>
    <p1510:client id="{9C7E0E47-738D-4748-EF7D-B1DBB26528FC}" v="35" dt="2024-04-16T17:49:41.635"/>
    <p1510:client id="{DA09AA32-21FB-C5FD-89E7-27C04EB8E6CB}" v="115" dt="2024-04-16T16:20:21.226"/>
    <p1510:client id="{E5B04DFD-71D0-D71E-7BAA-5423653880A5}" v="145" dt="2024-04-16T03:29:31.648"/>
  </p1510:revLst>
</p1510:revInfo>
</file>

<file path=ppt/tableStyles.xml><?xml version="1.0" encoding="utf-8"?>
<a:tblStyleLst xmlns:a="http://schemas.openxmlformats.org/drawingml/2006/main" def="{23B737DC-48CF-47CC-937E-1752E47EBA21}">
  <a:tblStyle styleId="{23B737DC-48CF-47CC-937E-1752E47EBA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6:21:08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28755 10726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308cb1a8e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b308cb1a8e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13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308cb1a8e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b308cb1a8e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111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308cb1a8e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b308cb1a8e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298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6b9affecee_0_3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6b9affecee_0_3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762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6b9affecee_0_3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6b9affecee_0_3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6ba8e432a2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6ba8e432a2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b5a0b769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b5a0b769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308cb1a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308cb1a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661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89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5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308cb1a8e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b308cb1a8e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ONE_COLUMN_TEXT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796050" y="77525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3" name="Google Shape;233;p39"/>
          <p:cNvCxnSpPr/>
          <p:nvPr/>
        </p:nvCxnSpPr>
        <p:spPr>
          <a:xfrm>
            <a:off x="4309800" y="159770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3017400" y="3530325"/>
            <a:ext cx="3109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50" y="12286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  <a:defRPr sz="125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1186513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2"/>
          </p:nvPr>
        </p:nvSpPr>
        <p:spPr>
          <a:xfrm>
            <a:off x="290860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3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4"/>
          </p:nvPr>
        </p:nvSpPr>
        <p:spPr>
          <a:xfrm>
            <a:off x="463069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5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6"/>
          </p:nvPr>
        </p:nvSpPr>
        <p:spPr>
          <a:xfrm>
            <a:off x="635278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7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8" hasCustomPrompt="1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9" hasCustomPrompt="1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13" hasCustomPrompt="1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14" hasCustomPrompt="1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2" r:id="rId9"/>
    <p:sldLayoutId id="2147483680" r:id="rId10"/>
    <p:sldLayoutId id="214748368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48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259" name="Google Shape;259;p48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8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8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8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8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8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Pricing Strategy for Students</a:t>
            </a:r>
            <a:endParaRPr sz="4400"/>
          </a:p>
        </p:txBody>
      </p:sp>
      <p:sp>
        <p:nvSpPr>
          <p:cNvPr id="265" name="Google Shape;265;p48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Anukul</a:t>
            </a:r>
            <a:r>
              <a:rPr lang="en-US"/>
              <a:t>, Meenakshi, Pratyush</a:t>
            </a:r>
            <a:endParaRPr/>
          </a:p>
        </p:txBody>
      </p:sp>
      <p:cxnSp>
        <p:nvCxnSpPr>
          <p:cNvPr id="266" name="Google Shape;266;p48"/>
          <p:cNvCxnSpPr/>
          <p:nvPr/>
        </p:nvCxnSpPr>
        <p:spPr>
          <a:xfrm>
            <a:off x="711800" y="3258975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265;p48">
            <a:extLst>
              <a:ext uri="{FF2B5EF4-FFF2-40B4-BE49-F238E27FC236}">
                <a16:creationId xmlns:a16="http://schemas.microsoft.com/office/drawing/2014/main" id="{61194AA7-6706-4442-AA4B-2408D396F883}"/>
              </a:ext>
            </a:extLst>
          </p:cNvPr>
          <p:cNvSpPr txBox="1">
            <a:spLocks/>
          </p:cNvSpPr>
          <p:nvPr/>
        </p:nvSpPr>
        <p:spPr>
          <a:xfrm>
            <a:off x="711800" y="4647602"/>
            <a:ext cx="3618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600"/>
              <a:t>Course: Demand Analytics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D4DE0-EABD-4635-BE13-E0FC2230CE54}"/>
              </a:ext>
            </a:extLst>
          </p:cNvPr>
          <p:cNvSpPr/>
          <p:nvPr/>
        </p:nvSpPr>
        <p:spPr>
          <a:xfrm>
            <a:off x="5732560" y="4652430"/>
            <a:ext cx="23487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</a:rPr>
              <a:t>Date: 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April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</a:rPr>
              <a:t> 16th, 2024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095D1D-C021-4CD4-A49E-693A4E3288F5}"/>
              </a:ext>
            </a:extLst>
          </p:cNvPr>
          <p:cNvGrpSpPr/>
          <p:nvPr/>
        </p:nvGrpSpPr>
        <p:grpSpPr>
          <a:xfrm>
            <a:off x="4760184" y="632680"/>
            <a:ext cx="4723555" cy="4984172"/>
            <a:chOff x="4760184" y="632680"/>
            <a:chExt cx="4723555" cy="4984172"/>
          </a:xfrm>
        </p:grpSpPr>
        <p:sp>
          <p:nvSpPr>
            <p:cNvPr id="268" name="Google Shape;268;p48"/>
            <p:cNvSpPr/>
            <p:nvPr/>
          </p:nvSpPr>
          <p:spPr>
            <a:xfrm>
              <a:off x="5561424" y="2447716"/>
              <a:ext cx="661233" cy="316573"/>
            </a:xfrm>
            <a:custGeom>
              <a:avLst/>
              <a:gdLst/>
              <a:ahLst/>
              <a:cxnLst/>
              <a:rect l="l" t="t" r="r" b="b"/>
              <a:pathLst>
                <a:path w="27780" h="13300" extrusionOk="0">
                  <a:moveTo>
                    <a:pt x="21074" y="0"/>
                  </a:moveTo>
                  <a:lnTo>
                    <a:pt x="1" y="1924"/>
                  </a:lnTo>
                  <a:cubicBezTo>
                    <a:pt x="3646" y="8936"/>
                    <a:pt x="10884" y="13299"/>
                    <a:pt x="18732" y="13299"/>
                  </a:cubicBezTo>
                  <a:cubicBezTo>
                    <a:pt x="19059" y="13299"/>
                    <a:pt x="19387" y="13292"/>
                    <a:pt x="19716" y="13277"/>
                  </a:cubicBezTo>
                  <a:lnTo>
                    <a:pt x="27780" y="12901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8"/>
            <p:cNvSpPr/>
            <p:nvPr/>
          </p:nvSpPr>
          <p:spPr>
            <a:xfrm>
              <a:off x="5711308" y="2735988"/>
              <a:ext cx="661210" cy="316573"/>
            </a:xfrm>
            <a:custGeom>
              <a:avLst/>
              <a:gdLst/>
              <a:ahLst/>
              <a:cxnLst/>
              <a:rect l="l" t="t" r="r" b="b"/>
              <a:pathLst>
                <a:path w="27779" h="13300" extrusionOk="0">
                  <a:moveTo>
                    <a:pt x="21072" y="1"/>
                  </a:moveTo>
                  <a:lnTo>
                    <a:pt x="0" y="1924"/>
                  </a:lnTo>
                  <a:cubicBezTo>
                    <a:pt x="3644" y="8936"/>
                    <a:pt x="10882" y="13300"/>
                    <a:pt x="18731" y="13300"/>
                  </a:cubicBezTo>
                  <a:cubicBezTo>
                    <a:pt x="19058" y="13300"/>
                    <a:pt x="19386" y="13292"/>
                    <a:pt x="19714" y="13277"/>
                  </a:cubicBezTo>
                  <a:lnTo>
                    <a:pt x="27778" y="12903"/>
                  </a:lnTo>
                  <a:lnTo>
                    <a:pt x="2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8"/>
            <p:cNvSpPr/>
            <p:nvPr/>
          </p:nvSpPr>
          <p:spPr>
            <a:xfrm>
              <a:off x="6012386" y="3253002"/>
              <a:ext cx="568213" cy="335925"/>
            </a:xfrm>
            <a:custGeom>
              <a:avLst/>
              <a:gdLst/>
              <a:ahLst/>
              <a:cxnLst/>
              <a:rect l="l" t="t" r="r" b="b"/>
              <a:pathLst>
                <a:path w="23872" h="14113" extrusionOk="0">
                  <a:moveTo>
                    <a:pt x="19714" y="1"/>
                  </a:moveTo>
                  <a:lnTo>
                    <a:pt x="0" y="10249"/>
                  </a:lnTo>
                  <a:cubicBezTo>
                    <a:pt x="2423" y="12780"/>
                    <a:pt x="5714" y="14113"/>
                    <a:pt x="9052" y="14113"/>
                  </a:cubicBezTo>
                  <a:cubicBezTo>
                    <a:pt x="11016" y="14113"/>
                    <a:pt x="12997" y="13651"/>
                    <a:pt x="14826" y="12700"/>
                  </a:cubicBezTo>
                  <a:lnTo>
                    <a:pt x="23872" y="7999"/>
                  </a:lnTo>
                  <a:lnTo>
                    <a:pt x="197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8"/>
            <p:cNvSpPr/>
            <p:nvPr/>
          </p:nvSpPr>
          <p:spPr>
            <a:xfrm>
              <a:off x="6518665" y="3233913"/>
              <a:ext cx="1690144" cy="1057878"/>
            </a:xfrm>
            <a:custGeom>
              <a:avLst/>
              <a:gdLst/>
              <a:ahLst/>
              <a:cxnLst/>
              <a:rect l="l" t="t" r="r" b="b"/>
              <a:pathLst>
                <a:path w="71007" h="44444" extrusionOk="0">
                  <a:moveTo>
                    <a:pt x="65944" y="0"/>
                  </a:moveTo>
                  <a:lnTo>
                    <a:pt x="1" y="34278"/>
                  </a:lnTo>
                  <a:lnTo>
                    <a:pt x="2857" y="39771"/>
                  </a:lnTo>
                  <a:cubicBezTo>
                    <a:pt x="4401" y="42741"/>
                    <a:pt x="7424" y="44443"/>
                    <a:pt x="10556" y="44443"/>
                  </a:cubicBezTo>
                  <a:cubicBezTo>
                    <a:pt x="11903" y="44443"/>
                    <a:pt x="13269" y="44129"/>
                    <a:pt x="14547" y="43465"/>
                  </a:cubicBezTo>
                  <a:lnTo>
                    <a:pt x="65105" y="17184"/>
                  </a:lnTo>
                  <a:cubicBezTo>
                    <a:pt x="69354" y="14976"/>
                    <a:pt x="71007" y="9743"/>
                    <a:pt x="68799" y="5494"/>
                  </a:cubicBezTo>
                  <a:lnTo>
                    <a:pt x="65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8"/>
            <p:cNvSpPr/>
            <p:nvPr/>
          </p:nvSpPr>
          <p:spPr>
            <a:xfrm>
              <a:off x="5306689" y="902077"/>
              <a:ext cx="2781703" cy="3147524"/>
            </a:xfrm>
            <a:custGeom>
              <a:avLst/>
              <a:gdLst/>
              <a:ahLst/>
              <a:cxnLst/>
              <a:rect l="l" t="t" r="r" b="b"/>
              <a:pathLst>
                <a:path w="116866" h="132235" extrusionOk="0">
                  <a:moveTo>
                    <a:pt x="65940" y="0"/>
                  </a:moveTo>
                  <a:lnTo>
                    <a:pt x="0" y="34282"/>
                  </a:lnTo>
                  <a:lnTo>
                    <a:pt x="50925" y="132234"/>
                  </a:lnTo>
                  <a:lnTo>
                    <a:pt x="116865" y="97951"/>
                  </a:lnTo>
                  <a:lnTo>
                    <a:pt x="65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8"/>
            <p:cNvSpPr/>
            <p:nvPr/>
          </p:nvSpPr>
          <p:spPr>
            <a:xfrm>
              <a:off x="5401376" y="997001"/>
              <a:ext cx="2592235" cy="2958175"/>
            </a:xfrm>
            <a:custGeom>
              <a:avLst/>
              <a:gdLst/>
              <a:ahLst/>
              <a:cxnLst/>
              <a:rect l="l" t="t" r="r" b="b"/>
              <a:pathLst>
                <a:path w="108906" h="124280" extrusionOk="0">
                  <a:moveTo>
                    <a:pt x="60710" y="1"/>
                  </a:moveTo>
                  <a:lnTo>
                    <a:pt x="0" y="31558"/>
                  </a:lnTo>
                  <a:lnTo>
                    <a:pt x="48197" y="124279"/>
                  </a:lnTo>
                  <a:lnTo>
                    <a:pt x="108906" y="92722"/>
                  </a:lnTo>
                  <a:lnTo>
                    <a:pt x="607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8"/>
            <p:cNvSpPr/>
            <p:nvPr/>
          </p:nvSpPr>
          <p:spPr>
            <a:xfrm>
              <a:off x="5211003" y="708134"/>
              <a:ext cx="1665342" cy="1010131"/>
            </a:xfrm>
            <a:custGeom>
              <a:avLst/>
              <a:gdLst/>
              <a:ahLst/>
              <a:cxnLst/>
              <a:rect l="l" t="t" r="r" b="b"/>
              <a:pathLst>
                <a:path w="69965" h="42438" extrusionOk="0">
                  <a:moveTo>
                    <a:pt x="60453" y="0"/>
                  </a:moveTo>
                  <a:cubicBezTo>
                    <a:pt x="59106" y="0"/>
                    <a:pt x="57739" y="315"/>
                    <a:pt x="56461" y="979"/>
                  </a:cubicBezTo>
                  <a:lnTo>
                    <a:pt x="5902" y="27260"/>
                  </a:lnTo>
                  <a:cubicBezTo>
                    <a:pt x="1654" y="29468"/>
                    <a:pt x="0" y="34702"/>
                    <a:pt x="2209" y="38950"/>
                  </a:cubicBezTo>
                  <a:lnTo>
                    <a:pt x="4022" y="42438"/>
                  </a:lnTo>
                  <a:lnTo>
                    <a:pt x="69964" y="8160"/>
                  </a:lnTo>
                  <a:lnTo>
                    <a:pt x="68151" y="4673"/>
                  </a:lnTo>
                  <a:cubicBezTo>
                    <a:pt x="66607" y="1702"/>
                    <a:pt x="63584" y="0"/>
                    <a:pt x="60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8"/>
            <p:cNvSpPr/>
            <p:nvPr/>
          </p:nvSpPr>
          <p:spPr>
            <a:xfrm>
              <a:off x="5881758" y="1061196"/>
              <a:ext cx="404785" cy="234264"/>
            </a:xfrm>
            <a:custGeom>
              <a:avLst/>
              <a:gdLst/>
              <a:ahLst/>
              <a:cxnLst/>
              <a:rect l="l" t="t" r="r" b="b"/>
              <a:pathLst>
                <a:path w="17006" h="9842" extrusionOk="0">
                  <a:moveTo>
                    <a:pt x="15603" y="0"/>
                  </a:moveTo>
                  <a:cubicBezTo>
                    <a:pt x="15416" y="0"/>
                    <a:pt x="15226" y="43"/>
                    <a:pt x="15048" y="134"/>
                  </a:cubicBezTo>
                  <a:lnTo>
                    <a:pt x="830" y="7525"/>
                  </a:lnTo>
                  <a:cubicBezTo>
                    <a:pt x="232" y="7840"/>
                    <a:pt x="1" y="8579"/>
                    <a:pt x="313" y="9178"/>
                  </a:cubicBezTo>
                  <a:cubicBezTo>
                    <a:pt x="531" y="9599"/>
                    <a:pt x="960" y="9841"/>
                    <a:pt x="1404" y="9841"/>
                  </a:cubicBezTo>
                  <a:cubicBezTo>
                    <a:pt x="1593" y="9841"/>
                    <a:pt x="1784" y="9798"/>
                    <a:pt x="1963" y="9706"/>
                  </a:cubicBezTo>
                  <a:lnTo>
                    <a:pt x="1963" y="9705"/>
                  </a:lnTo>
                  <a:lnTo>
                    <a:pt x="16182" y="2315"/>
                  </a:lnTo>
                  <a:cubicBezTo>
                    <a:pt x="16777" y="1998"/>
                    <a:pt x="17006" y="1261"/>
                    <a:pt x="16695" y="662"/>
                  </a:cubicBezTo>
                  <a:cubicBezTo>
                    <a:pt x="16476" y="242"/>
                    <a:pt x="16048" y="0"/>
                    <a:pt x="1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8"/>
            <p:cNvSpPr/>
            <p:nvPr/>
          </p:nvSpPr>
          <p:spPr>
            <a:xfrm>
              <a:off x="5787024" y="1287154"/>
              <a:ext cx="61625" cy="58530"/>
            </a:xfrm>
            <a:custGeom>
              <a:avLst/>
              <a:gdLst/>
              <a:ahLst/>
              <a:cxnLst/>
              <a:rect l="l" t="t" r="r" b="b"/>
              <a:pathLst>
                <a:path w="2589" h="2459" extrusionOk="0">
                  <a:moveTo>
                    <a:pt x="1322" y="0"/>
                  </a:moveTo>
                  <a:cubicBezTo>
                    <a:pt x="965" y="0"/>
                    <a:pt x="618" y="156"/>
                    <a:pt x="380" y="439"/>
                  </a:cubicBezTo>
                  <a:cubicBezTo>
                    <a:pt x="60" y="820"/>
                    <a:pt x="1" y="1355"/>
                    <a:pt x="231" y="1797"/>
                  </a:cubicBezTo>
                  <a:cubicBezTo>
                    <a:pt x="449" y="2217"/>
                    <a:pt x="878" y="2459"/>
                    <a:pt x="1321" y="2459"/>
                  </a:cubicBezTo>
                  <a:cubicBezTo>
                    <a:pt x="1512" y="2459"/>
                    <a:pt x="1706" y="2414"/>
                    <a:pt x="1887" y="2320"/>
                  </a:cubicBezTo>
                  <a:cubicBezTo>
                    <a:pt x="2328" y="2091"/>
                    <a:pt x="2588" y="1619"/>
                    <a:pt x="2545" y="1123"/>
                  </a:cubicBezTo>
                  <a:cubicBezTo>
                    <a:pt x="2502" y="628"/>
                    <a:pt x="2166" y="208"/>
                    <a:pt x="1691" y="57"/>
                  </a:cubicBezTo>
                  <a:cubicBezTo>
                    <a:pt x="1569" y="19"/>
                    <a:pt x="1445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8"/>
            <p:cNvSpPr/>
            <p:nvPr/>
          </p:nvSpPr>
          <p:spPr>
            <a:xfrm>
              <a:off x="7159214" y="3639817"/>
              <a:ext cx="443964" cy="303077"/>
            </a:xfrm>
            <a:custGeom>
              <a:avLst/>
              <a:gdLst/>
              <a:ahLst/>
              <a:cxnLst/>
              <a:rect l="l" t="t" r="r" b="b"/>
              <a:pathLst>
                <a:path w="18652" h="12733" extrusionOk="0">
                  <a:moveTo>
                    <a:pt x="14382" y="0"/>
                  </a:moveTo>
                  <a:cubicBezTo>
                    <a:pt x="13802" y="0"/>
                    <a:pt x="13212" y="136"/>
                    <a:pt x="12662" y="422"/>
                  </a:cubicBezTo>
                  <a:lnTo>
                    <a:pt x="2544" y="5682"/>
                  </a:lnTo>
                  <a:cubicBezTo>
                    <a:pt x="713" y="6633"/>
                    <a:pt x="1" y="8889"/>
                    <a:pt x="951" y="10720"/>
                  </a:cubicBezTo>
                  <a:cubicBezTo>
                    <a:pt x="1617" y="11999"/>
                    <a:pt x="2920" y="12733"/>
                    <a:pt x="4270" y="12733"/>
                  </a:cubicBezTo>
                  <a:cubicBezTo>
                    <a:pt x="4850" y="12733"/>
                    <a:pt x="5439" y="12597"/>
                    <a:pt x="5989" y="12311"/>
                  </a:cubicBezTo>
                  <a:lnTo>
                    <a:pt x="16107" y="7051"/>
                  </a:lnTo>
                  <a:cubicBezTo>
                    <a:pt x="17938" y="6100"/>
                    <a:pt x="18651" y="3843"/>
                    <a:pt x="17699" y="2014"/>
                  </a:cubicBezTo>
                  <a:cubicBezTo>
                    <a:pt x="17034" y="733"/>
                    <a:pt x="15731" y="0"/>
                    <a:pt x="1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8"/>
            <p:cNvSpPr/>
            <p:nvPr/>
          </p:nvSpPr>
          <p:spPr>
            <a:xfrm>
              <a:off x="7191276" y="3667927"/>
              <a:ext cx="379816" cy="246880"/>
            </a:xfrm>
            <a:custGeom>
              <a:avLst/>
              <a:gdLst/>
              <a:ahLst/>
              <a:cxnLst/>
              <a:rect l="l" t="t" r="r" b="b"/>
              <a:pathLst>
                <a:path w="15957" h="10372" extrusionOk="0">
                  <a:moveTo>
                    <a:pt x="13034" y="0"/>
                  </a:moveTo>
                  <a:cubicBezTo>
                    <a:pt x="12637" y="0"/>
                    <a:pt x="12235" y="93"/>
                    <a:pt x="11859" y="288"/>
                  </a:cubicBezTo>
                  <a:lnTo>
                    <a:pt x="1740" y="5548"/>
                  </a:lnTo>
                  <a:cubicBezTo>
                    <a:pt x="489" y="6197"/>
                    <a:pt x="0" y="7744"/>
                    <a:pt x="651" y="8994"/>
                  </a:cubicBezTo>
                  <a:cubicBezTo>
                    <a:pt x="1106" y="9869"/>
                    <a:pt x="1999" y="10371"/>
                    <a:pt x="2923" y="10371"/>
                  </a:cubicBezTo>
                  <a:cubicBezTo>
                    <a:pt x="3320" y="10371"/>
                    <a:pt x="3722" y="10279"/>
                    <a:pt x="4097" y="10083"/>
                  </a:cubicBezTo>
                  <a:lnTo>
                    <a:pt x="14217" y="4824"/>
                  </a:lnTo>
                  <a:cubicBezTo>
                    <a:pt x="15467" y="4173"/>
                    <a:pt x="15956" y="2628"/>
                    <a:pt x="15306" y="1377"/>
                  </a:cubicBezTo>
                  <a:cubicBezTo>
                    <a:pt x="14850" y="502"/>
                    <a:pt x="13957" y="0"/>
                    <a:pt x="13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8"/>
            <p:cNvSpPr/>
            <p:nvPr/>
          </p:nvSpPr>
          <p:spPr>
            <a:xfrm>
              <a:off x="5972826" y="1374604"/>
              <a:ext cx="669826" cy="433158"/>
            </a:xfrm>
            <a:custGeom>
              <a:avLst/>
              <a:gdLst/>
              <a:ahLst/>
              <a:cxnLst/>
              <a:rect l="l" t="t" r="r" b="b"/>
              <a:pathLst>
                <a:path w="28141" h="18198" extrusionOk="0">
                  <a:moveTo>
                    <a:pt x="24100" y="0"/>
                  </a:moveTo>
                  <a:cubicBezTo>
                    <a:pt x="23688" y="0"/>
                    <a:pt x="23269" y="97"/>
                    <a:pt x="22877" y="300"/>
                  </a:cubicBezTo>
                  <a:lnTo>
                    <a:pt x="1809" y="11251"/>
                  </a:lnTo>
                  <a:cubicBezTo>
                    <a:pt x="508" y="11928"/>
                    <a:pt x="1" y="13532"/>
                    <a:pt x="678" y="14834"/>
                  </a:cubicBezTo>
                  <a:lnTo>
                    <a:pt x="1683" y="16766"/>
                  </a:lnTo>
                  <a:cubicBezTo>
                    <a:pt x="2155" y="17676"/>
                    <a:pt x="3081" y="18197"/>
                    <a:pt x="4041" y="18197"/>
                  </a:cubicBezTo>
                  <a:cubicBezTo>
                    <a:pt x="4454" y="18197"/>
                    <a:pt x="4872" y="18101"/>
                    <a:pt x="5264" y="17897"/>
                  </a:cubicBezTo>
                  <a:lnTo>
                    <a:pt x="26332" y="6947"/>
                  </a:lnTo>
                  <a:cubicBezTo>
                    <a:pt x="27633" y="6270"/>
                    <a:pt x="28141" y="4667"/>
                    <a:pt x="27463" y="3364"/>
                  </a:cubicBezTo>
                  <a:lnTo>
                    <a:pt x="26460" y="1432"/>
                  </a:lnTo>
                  <a:cubicBezTo>
                    <a:pt x="25987" y="521"/>
                    <a:pt x="25060" y="0"/>
                    <a:pt x="24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8"/>
            <p:cNvSpPr/>
            <p:nvPr/>
          </p:nvSpPr>
          <p:spPr>
            <a:xfrm>
              <a:off x="6078962" y="1447130"/>
              <a:ext cx="887310" cy="486928"/>
            </a:xfrm>
            <a:custGeom>
              <a:avLst/>
              <a:gdLst/>
              <a:ahLst/>
              <a:cxnLst/>
              <a:rect l="l" t="t" r="r" b="b"/>
              <a:pathLst>
                <a:path w="37278" h="20457" extrusionOk="0">
                  <a:moveTo>
                    <a:pt x="35759" y="1"/>
                  </a:moveTo>
                  <a:cubicBezTo>
                    <a:pt x="35553" y="1"/>
                    <a:pt x="35343" y="49"/>
                    <a:pt x="35147" y="151"/>
                  </a:cubicBezTo>
                  <a:lnTo>
                    <a:pt x="916" y="17944"/>
                  </a:lnTo>
                  <a:cubicBezTo>
                    <a:pt x="259" y="18279"/>
                    <a:pt x="0" y="19086"/>
                    <a:pt x="341" y="19740"/>
                  </a:cubicBezTo>
                  <a:cubicBezTo>
                    <a:pt x="578" y="20196"/>
                    <a:pt x="1041" y="20456"/>
                    <a:pt x="1520" y="20456"/>
                  </a:cubicBezTo>
                  <a:cubicBezTo>
                    <a:pt x="1730" y="20456"/>
                    <a:pt x="1943" y="20407"/>
                    <a:pt x="2141" y="20301"/>
                  </a:cubicBezTo>
                  <a:lnTo>
                    <a:pt x="36373" y="2509"/>
                  </a:lnTo>
                  <a:cubicBezTo>
                    <a:pt x="37023" y="2170"/>
                    <a:pt x="37277" y="1368"/>
                    <a:pt x="36939" y="717"/>
                  </a:cubicBezTo>
                  <a:cubicBezTo>
                    <a:pt x="36702" y="262"/>
                    <a:pt x="36239" y="1"/>
                    <a:pt x="35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8"/>
            <p:cNvSpPr/>
            <p:nvPr/>
          </p:nvSpPr>
          <p:spPr>
            <a:xfrm>
              <a:off x="5623810" y="1774296"/>
              <a:ext cx="351872" cy="308171"/>
            </a:xfrm>
            <a:custGeom>
              <a:avLst/>
              <a:gdLst/>
              <a:ahLst/>
              <a:cxnLst/>
              <a:rect l="l" t="t" r="r" b="b"/>
              <a:pathLst>
                <a:path w="14783" h="12947" extrusionOk="0">
                  <a:moveTo>
                    <a:pt x="7387" y="1"/>
                  </a:moveTo>
                  <a:cubicBezTo>
                    <a:pt x="6381" y="1"/>
                    <a:pt x="5360" y="236"/>
                    <a:pt x="4406" y="732"/>
                  </a:cubicBezTo>
                  <a:cubicBezTo>
                    <a:pt x="1236" y="2380"/>
                    <a:pt x="1" y="6287"/>
                    <a:pt x="1649" y="9458"/>
                  </a:cubicBezTo>
                  <a:cubicBezTo>
                    <a:pt x="2802" y="11676"/>
                    <a:pt x="5059" y="12946"/>
                    <a:pt x="7397" y="12946"/>
                  </a:cubicBezTo>
                  <a:cubicBezTo>
                    <a:pt x="8403" y="12946"/>
                    <a:pt x="9423" y="12711"/>
                    <a:pt x="10377" y="12216"/>
                  </a:cubicBezTo>
                  <a:cubicBezTo>
                    <a:pt x="13547" y="10567"/>
                    <a:pt x="14782" y="6660"/>
                    <a:pt x="13133" y="3488"/>
                  </a:cubicBezTo>
                  <a:cubicBezTo>
                    <a:pt x="11981" y="1271"/>
                    <a:pt x="9724" y="1"/>
                    <a:pt x="7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8"/>
            <p:cNvSpPr/>
            <p:nvPr/>
          </p:nvSpPr>
          <p:spPr>
            <a:xfrm>
              <a:off x="5810517" y="1975593"/>
              <a:ext cx="897378" cy="896831"/>
            </a:xfrm>
            <a:custGeom>
              <a:avLst/>
              <a:gdLst/>
              <a:ahLst/>
              <a:cxnLst/>
              <a:rect l="l" t="t" r="r" b="b"/>
              <a:pathLst>
                <a:path w="37701" h="37678" extrusionOk="0">
                  <a:moveTo>
                    <a:pt x="24777" y="0"/>
                  </a:moveTo>
                  <a:cubicBezTo>
                    <a:pt x="24765" y="0"/>
                    <a:pt x="24754" y="3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09"/>
                    <a:pt x="20" y="12947"/>
                  </a:cubicBezTo>
                  <a:lnTo>
                    <a:pt x="12856" y="37637"/>
                  </a:lnTo>
                  <a:cubicBezTo>
                    <a:pt x="12870" y="37663"/>
                    <a:pt x="12896" y="37677"/>
                    <a:pt x="12923" y="37677"/>
                  </a:cubicBezTo>
                  <a:cubicBezTo>
                    <a:pt x="12935" y="37677"/>
                    <a:pt x="12947" y="37675"/>
                    <a:pt x="12958" y="37669"/>
                  </a:cubicBezTo>
                  <a:lnTo>
                    <a:pt x="37648" y="24833"/>
                  </a:lnTo>
                  <a:cubicBezTo>
                    <a:pt x="37686" y="24814"/>
                    <a:pt x="37700" y="24768"/>
                    <a:pt x="37681" y="24731"/>
                  </a:cubicBezTo>
                  <a:lnTo>
                    <a:pt x="24844" y="41"/>
                  </a:lnTo>
                  <a:cubicBezTo>
                    <a:pt x="24831" y="15"/>
                    <a:pt x="24804" y="0"/>
                    <a:pt x="24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8"/>
            <p:cNvSpPr/>
            <p:nvPr/>
          </p:nvSpPr>
          <p:spPr>
            <a:xfrm>
              <a:off x="6458231" y="1638836"/>
              <a:ext cx="897378" cy="896854"/>
            </a:xfrm>
            <a:custGeom>
              <a:avLst/>
              <a:gdLst/>
              <a:ahLst/>
              <a:cxnLst/>
              <a:rect l="l" t="t" r="r" b="b"/>
              <a:pathLst>
                <a:path w="37701" h="37679" extrusionOk="0">
                  <a:moveTo>
                    <a:pt x="24777" y="1"/>
                  </a:moveTo>
                  <a:cubicBezTo>
                    <a:pt x="24765" y="1"/>
                    <a:pt x="24754" y="4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11"/>
                    <a:pt x="20" y="12949"/>
                  </a:cubicBezTo>
                  <a:lnTo>
                    <a:pt x="12856" y="37638"/>
                  </a:lnTo>
                  <a:cubicBezTo>
                    <a:pt x="12870" y="37664"/>
                    <a:pt x="12896" y="37679"/>
                    <a:pt x="12923" y="37679"/>
                  </a:cubicBezTo>
                  <a:cubicBezTo>
                    <a:pt x="12935" y="37679"/>
                    <a:pt x="12947" y="37676"/>
                    <a:pt x="12958" y="37670"/>
                  </a:cubicBezTo>
                  <a:lnTo>
                    <a:pt x="37648" y="24834"/>
                  </a:lnTo>
                  <a:cubicBezTo>
                    <a:pt x="37686" y="24814"/>
                    <a:pt x="37700" y="24770"/>
                    <a:pt x="37681" y="24732"/>
                  </a:cubicBezTo>
                  <a:lnTo>
                    <a:pt x="24844" y="42"/>
                  </a:lnTo>
                  <a:cubicBezTo>
                    <a:pt x="24831" y="16"/>
                    <a:pt x="24804" y="1"/>
                    <a:pt x="24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8"/>
            <p:cNvSpPr/>
            <p:nvPr/>
          </p:nvSpPr>
          <p:spPr>
            <a:xfrm>
              <a:off x="6164103" y="2629210"/>
              <a:ext cx="897330" cy="896854"/>
            </a:xfrm>
            <a:custGeom>
              <a:avLst/>
              <a:gdLst/>
              <a:ahLst/>
              <a:cxnLst/>
              <a:rect l="l" t="t" r="r" b="b"/>
              <a:pathLst>
                <a:path w="37699" h="37679" extrusionOk="0">
                  <a:moveTo>
                    <a:pt x="24776" y="0"/>
                  </a:moveTo>
                  <a:cubicBezTo>
                    <a:pt x="24764" y="0"/>
                    <a:pt x="24752" y="3"/>
                    <a:pt x="24741" y="9"/>
                  </a:cubicBezTo>
                  <a:lnTo>
                    <a:pt x="51" y="12846"/>
                  </a:lnTo>
                  <a:cubicBezTo>
                    <a:pt x="14" y="12865"/>
                    <a:pt x="0" y="12911"/>
                    <a:pt x="19" y="12947"/>
                  </a:cubicBezTo>
                  <a:lnTo>
                    <a:pt x="12856" y="37638"/>
                  </a:lnTo>
                  <a:cubicBezTo>
                    <a:pt x="12870" y="37664"/>
                    <a:pt x="12895" y="37679"/>
                    <a:pt x="12923" y="37679"/>
                  </a:cubicBezTo>
                  <a:cubicBezTo>
                    <a:pt x="12934" y="37679"/>
                    <a:pt x="12946" y="37676"/>
                    <a:pt x="12957" y="37670"/>
                  </a:cubicBezTo>
                  <a:lnTo>
                    <a:pt x="37648" y="24833"/>
                  </a:lnTo>
                  <a:cubicBezTo>
                    <a:pt x="37684" y="24814"/>
                    <a:pt x="37699" y="24768"/>
                    <a:pt x="37679" y="24732"/>
                  </a:cubicBezTo>
                  <a:lnTo>
                    <a:pt x="24842" y="41"/>
                  </a:lnTo>
                  <a:cubicBezTo>
                    <a:pt x="24829" y="15"/>
                    <a:pt x="24803" y="0"/>
                    <a:pt x="24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8"/>
            <p:cNvSpPr/>
            <p:nvPr/>
          </p:nvSpPr>
          <p:spPr>
            <a:xfrm>
              <a:off x="6811793" y="2292476"/>
              <a:ext cx="897354" cy="896854"/>
            </a:xfrm>
            <a:custGeom>
              <a:avLst/>
              <a:gdLst/>
              <a:ahLst/>
              <a:cxnLst/>
              <a:rect l="l" t="t" r="r" b="b"/>
              <a:pathLst>
                <a:path w="37700" h="37679" extrusionOk="0">
                  <a:moveTo>
                    <a:pt x="24778" y="1"/>
                  </a:moveTo>
                  <a:cubicBezTo>
                    <a:pt x="24766" y="1"/>
                    <a:pt x="24754" y="4"/>
                    <a:pt x="24742" y="10"/>
                  </a:cubicBezTo>
                  <a:lnTo>
                    <a:pt x="52" y="12845"/>
                  </a:lnTo>
                  <a:cubicBezTo>
                    <a:pt x="15" y="12865"/>
                    <a:pt x="1" y="12910"/>
                    <a:pt x="20" y="12948"/>
                  </a:cubicBezTo>
                  <a:lnTo>
                    <a:pt x="12857" y="37637"/>
                  </a:lnTo>
                  <a:cubicBezTo>
                    <a:pt x="12871" y="37663"/>
                    <a:pt x="12896" y="37678"/>
                    <a:pt x="12924" y="37678"/>
                  </a:cubicBezTo>
                  <a:cubicBezTo>
                    <a:pt x="12935" y="37678"/>
                    <a:pt x="12947" y="37675"/>
                    <a:pt x="12958" y="37670"/>
                  </a:cubicBezTo>
                  <a:lnTo>
                    <a:pt x="37649" y="24833"/>
                  </a:lnTo>
                  <a:cubicBezTo>
                    <a:pt x="37685" y="24814"/>
                    <a:pt x="37699" y="24769"/>
                    <a:pt x="37680" y="24732"/>
                  </a:cubicBezTo>
                  <a:lnTo>
                    <a:pt x="24843" y="41"/>
                  </a:lnTo>
                  <a:cubicBezTo>
                    <a:pt x="24830" y="15"/>
                    <a:pt x="24805" y="1"/>
                    <a:pt x="2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8"/>
            <p:cNvSpPr/>
            <p:nvPr/>
          </p:nvSpPr>
          <p:spPr>
            <a:xfrm>
              <a:off x="7130461" y="2578297"/>
              <a:ext cx="428040" cy="356181"/>
            </a:xfrm>
            <a:custGeom>
              <a:avLst/>
              <a:gdLst/>
              <a:ahLst/>
              <a:cxnLst/>
              <a:rect l="l" t="t" r="r" b="b"/>
              <a:pathLst>
                <a:path w="17983" h="14964" extrusionOk="0">
                  <a:moveTo>
                    <a:pt x="9611" y="0"/>
                  </a:moveTo>
                  <a:cubicBezTo>
                    <a:pt x="8286" y="0"/>
                    <a:pt x="6971" y="318"/>
                    <a:pt x="5761" y="946"/>
                  </a:cubicBezTo>
                  <a:lnTo>
                    <a:pt x="5554" y="1054"/>
                  </a:lnTo>
                  <a:cubicBezTo>
                    <a:pt x="1563" y="3124"/>
                    <a:pt x="0" y="8053"/>
                    <a:pt x="2070" y="12043"/>
                  </a:cubicBezTo>
                  <a:lnTo>
                    <a:pt x="3583" y="14963"/>
                  </a:lnTo>
                  <a:lnTo>
                    <a:pt x="15890" y="8929"/>
                  </a:lnTo>
                  <a:lnTo>
                    <a:pt x="15902" y="8923"/>
                  </a:lnTo>
                  <a:cubicBezTo>
                    <a:pt x="17397" y="8147"/>
                    <a:pt x="17982" y="6299"/>
                    <a:pt x="17208" y="4804"/>
                  </a:cubicBezTo>
                  <a:lnTo>
                    <a:pt x="17065" y="4531"/>
                  </a:lnTo>
                  <a:cubicBezTo>
                    <a:pt x="16034" y="2542"/>
                    <a:pt x="14290" y="1073"/>
                    <a:pt x="12155" y="396"/>
                  </a:cubicBezTo>
                  <a:cubicBezTo>
                    <a:pt x="11320" y="131"/>
                    <a:pt x="10463" y="0"/>
                    <a:pt x="9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8"/>
            <p:cNvSpPr/>
            <p:nvPr/>
          </p:nvSpPr>
          <p:spPr>
            <a:xfrm>
              <a:off x="7088759" y="2580796"/>
              <a:ext cx="404024" cy="358180"/>
            </a:xfrm>
            <a:custGeom>
              <a:avLst/>
              <a:gdLst/>
              <a:ahLst/>
              <a:cxnLst/>
              <a:rect l="l" t="t" r="r" b="b"/>
              <a:pathLst>
                <a:path w="16974" h="15048" extrusionOk="0">
                  <a:moveTo>
                    <a:pt x="10297" y="1"/>
                  </a:moveTo>
                  <a:cubicBezTo>
                    <a:pt x="9799" y="1"/>
                    <a:pt x="9302" y="74"/>
                    <a:pt x="8815" y="146"/>
                  </a:cubicBezTo>
                  <a:cubicBezTo>
                    <a:pt x="8541" y="185"/>
                    <a:pt x="8280" y="224"/>
                    <a:pt x="8024" y="248"/>
                  </a:cubicBezTo>
                  <a:cubicBezTo>
                    <a:pt x="7778" y="272"/>
                    <a:pt x="7521" y="283"/>
                    <a:pt x="7252" y="295"/>
                  </a:cubicBezTo>
                  <a:cubicBezTo>
                    <a:pt x="6441" y="329"/>
                    <a:pt x="5523" y="367"/>
                    <a:pt x="4687" y="801"/>
                  </a:cubicBezTo>
                  <a:cubicBezTo>
                    <a:pt x="3851" y="1235"/>
                    <a:pt x="3291" y="1962"/>
                    <a:pt x="2796" y="2604"/>
                  </a:cubicBezTo>
                  <a:cubicBezTo>
                    <a:pt x="2629" y="2820"/>
                    <a:pt x="2474" y="3022"/>
                    <a:pt x="2312" y="3210"/>
                  </a:cubicBezTo>
                  <a:cubicBezTo>
                    <a:pt x="2144" y="3405"/>
                    <a:pt x="1963" y="3596"/>
                    <a:pt x="1773" y="3797"/>
                  </a:cubicBezTo>
                  <a:cubicBezTo>
                    <a:pt x="1183" y="4419"/>
                    <a:pt x="572" y="5062"/>
                    <a:pt x="286" y="5913"/>
                  </a:cubicBezTo>
                  <a:cubicBezTo>
                    <a:pt x="1" y="6769"/>
                    <a:pt x="109" y="7630"/>
                    <a:pt x="214" y="8463"/>
                  </a:cubicBezTo>
                  <a:cubicBezTo>
                    <a:pt x="248" y="8731"/>
                    <a:pt x="280" y="8984"/>
                    <a:pt x="298" y="9235"/>
                  </a:cubicBezTo>
                  <a:cubicBezTo>
                    <a:pt x="316" y="9476"/>
                    <a:pt x="320" y="9725"/>
                    <a:pt x="325" y="9990"/>
                  </a:cubicBezTo>
                  <a:cubicBezTo>
                    <a:pt x="339" y="10790"/>
                    <a:pt x="355" y="11697"/>
                    <a:pt x="780" y="12516"/>
                  </a:cubicBezTo>
                  <a:cubicBezTo>
                    <a:pt x="1204" y="13337"/>
                    <a:pt x="1937" y="13871"/>
                    <a:pt x="2582" y="14344"/>
                  </a:cubicBezTo>
                  <a:cubicBezTo>
                    <a:pt x="2797" y="14500"/>
                    <a:pt x="2999" y="14648"/>
                    <a:pt x="3185" y="14800"/>
                  </a:cubicBezTo>
                  <a:lnTo>
                    <a:pt x="3486" y="15047"/>
                  </a:lnTo>
                  <a:lnTo>
                    <a:pt x="16920" y="8081"/>
                  </a:lnTo>
                  <a:cubicBezTo>
                    <a:pt x="16920" y="8081"/>
                    <a:pt x="16973" y="7148"/>
                    <a:pt x="16968" y="6883"/>
                  </a:cubicBezTo>
                  <a:cubicBezTo>
                    <a:pt x="16955" y="6083"/>
                    <a:pt x="16938" y="5177"/>
                    <a:pt x="16514" y="4357"/>
                  </a:cubicBezTo>
                  <a:cubicBezTo>
                    <a:pt x="16089" y="3538"/>
                    <a:pt x="15357" y="3002"/>
                    <a:pt x="14711" y="2531"/>
                  </a:cubicBezTo>
                  <a:cubicBezTo>
                    <a:pt x="14496" y="2374"/>
                    <a:pt x="14294" y="2226"/>
                    <a:pt x="14108" y="2073"/>
                  </a:cubicBezTo>
                  <a:cubicBezTo>
                    <a:pt x="13915" y="1914"/>
                    <a:pt x="13725" y="1742"/>
                    <a:pt x="13525" y="1559"/>
                  </a:cubicBezTo>
                  <a:cubicBezTo>
                    <a:pt x="12905" y="994"/>
                    <a:pt x="12264" y="408"/>
                    <a:pt x="11400" y="150"/>
                  </a:cubicBezTo>
                  <a:cubicBezTo>
                    <a:pt x="11034" y="41"/>
                    <a:pt x="10665" y="1"/>
                    <a:pt x="10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8"/>
            <p:cNvSpPr/>
            <p:nvPr/>
          </p:nvSpPr>
          <p:spPr>
            <a:xfrm>
              <a:off x="7200297" y="2580796"/>
              <a:ext cx="292485" cy="274609"/>
            </a:xfrm>
            <a:custGeom>
              <a:avLst/>
              <a:gdLst/>
              <a:ahLst/>
              <a:cxnLst/>
              <a:rect l="l" t="t" r="r" b="b"/>
              <a:pathLst>
                <a:path w="12288" h="11537" extrusionOk="0">
                  <a:moveTo>
                    <a:pt x="5611" y="1"/>
                  </a:moveTo>
                  <a:cubicBezTo>
                    <a:pt x="5113" y="1"/>
                    <a:pt x="4616" y="74"/>
                    <a:pt x="4129" y="146"/>
                  </a:cubicBezTo>
                  <a:cubicBezTo>
                    <a:pt x="3855" y="185"/>
                    <a:pt x="3594" y="224"/>
                    <a:pt x="3338" y="248"/>
                  </a:cubicBezTo>
                  <a:cubicBezTo>
                    <a:pt x="3092" y="272"/>
                    <a:pt x="2835" y="283"/>
                    <a:pt x="2566" y="295"/>
                  </a:cubicBezTo>
                  <a:cubicBezTo>
                    <a:pt x="1755" y="329"/>
                    <a:pt x="837" y="367"/>
                    <a:pt x="1" y="801"/>
                  </a:cubicBezTo>
                  <a:lnTo>
                    <a:pt x="5569" y="11537"/>
                  </a:lnTo>
                  <a:lnTo>
                    <a:pt x="12233" y="8081"/>
                  </a:lnTo>
                  <a:cubicBezTo>
                    <a:pt x="12233" y="8081"/>
                    <a:pt x="12287" y="7148"/>
                    <a:pt x="12282" y="6883"/>
                  </a:cubicBezTo>
                  <a:cubicBezTo>
                    <a:pt x="12268" y="6083"/>
                    <a:pt x="12252" y="5177"/>
                    <a:pt x="11827" y="4357"/>
                  </a:cubicBezTo>
                  <a:cubicBezTo>
                    <a:pt x="11403" y="3537"/>
                    <a:pt x="10671" y="3002"/>
                    <a:pt x="10025" y="2531"/>
                  </a:cubicBezTo>
                  <a:cubicBezTo>
                    <a:pt x="9810" y="2374"/>
                    <a:pt x="9608" y="2226"/>
                    <a:pt x="9422" y="2073"/>
                  </a:cubicBezTo>
                  <a:cubicBezTo>
                    <a:pt x="9229" y="1914"/>
                    <a:pt x="9039" y="1742"/>
                    <a:pt x="8839" y="1559"/>
                  </a:cubicBezTo>
                  <a:cubicBezTo>
                    <a:pt x="8219" y="994"/>
                    <a:pt x="7578" y="408"/>
                    <a:pt x="6714" y="150"/>
                  </a:cubicBezTo>
                  <a:cubicBezTo>
                    <a:pt x="6348" y="41"/>
                    <a:pt x="5979" y="1"/>
                    <a:pt x="5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8"/>
            <p:cNvSpPr/>
            <p:nvPr/>
          </p:nvSpPr>
          <p:spPr>
            <a:xfrm>
              <a:off x="7074192" y="2641230"/>
              <a:ext cx="428421" cy="336544"/>
            </a:xfrm>
            <a:custGeom>
              <a:avLst/>
              <a:gdLst/>
              <a:ahLst/>
              <a:cxnLst/>
              <a:rect l="l" t="t" r="r" b="b"/>
              <a:pathLst>
                <a:path w="17999" h="14139" extrusionOk="0">
                  <a:moveTo>
                    <a:pt x="9559" y="1"/>
                  </a:moveTo>
                  <a:cubicBezTo>
                    <a:pt x="8261" y="1"/>
                    <a:pt x="6943" y="303"/>
                    <a:pt x="5713" y="941"/>
                  </a:cubicBezTo>
                  <a:cubicBezTo>
                    <a:pt x="1608" y="3070"/>
                    <a:pt x="1" y="8141"/>
                    <a:pt x="2129" y="12246"/>
                  </a:cubicBezTo>
                  <a:lnTo>
                    <a:pt x="3110" y="14138"/>
                  </a:lnTo>
                  <a:lnTo>
                    <a:pt x="17998" y="6416"/>
                  </a:lnTo>
                  <a:lnTo>
                    <a:pt x="17017" y="4525"/>
                  </a:lnTo>
                  <a:cubicBezTo>
                    <a:pt x="15527" y="1651"/>
                    <a:pt x="12593" y="1"/>
                    <a:pt x="9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8"/>
            <p:cNvSpPr/>
            <p:nvPr/>
          </p:nvSpPr>
          <p:spPr>
            <a:xfrm>
              <a:off x="7210175" y="2641254"/>
              <a:ext cx="292438" cy="244618"/>
            </a:xfrm>
            <a:custGeom>
              <a:avLst/>
              <a:gdLst/>
              <a:ahLst/>
              <a:cxnLst/>
              <a:rect l="l" t="t" r="r" b="b"/>
              <a:pathLst>
                <a:path w="12286" h="10277" extrusionOk="0">
                  <a:moveTo>
                    <a:pt x="3846" y="0"/>
                  </a:moveTo>
                  <a:cubicBezTo>
                    <a:pt x="2548" y="0"/>
                    <a:pt x="1231" y="302"/>
                    <a:pt x="0" y="940"/>
                  </a:cubicBezTo>
                  <a:lnTo>
                    <a:pt x="4842" y="10276"/>
                  </a:lnTo>
                  <a:lnTo>
                    <a:pt x="12285" y="6416"/>
                  </a:lnTo>
                  <a:lnTo>
                    <a:pt x="11305" y="4525"/>
                  </a:lnTo>
                  <a:cubicBezTo>
                    <a:pt x="9814" y="1650"/>
                    <a:pt x="6881" y="0"/>
                    <a:pt x="3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8"/>
            <p:cNvSpPr/>
            <p:nvPr/>
          </p:nvSpPr>
          <p:spPr>
            <a:xfrm>
              <a:off x="7193061" y="2812894"/>
              <a:ext cx="37870" cy="37870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1"/>
                  </a:moveTo>
                  <a:lnTo>
                    <a:pt x="0" y="543"/>
                  </a:lnTo>
                  <a:lnTo>
                    <a:pt x="543" y="1591"/>
                  </a:lnTo>
                  <a:lnTo>
                    <a:pt x="1590" y="104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8"/>
            <p:cNvSpPr/>
            <p:nvPr/>
          </p:nvSpPr>
          <p:spPr>
            <a:xfrm>
              <a:off x="7327617" y="2743105"/>
              <a:ext cx="37870" cy="37870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1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8"/>
            <p:cNvSpPr/>
            <p:nvPr/>
          </p:nvSpPr>
          <p:spPr>
            <a:xfrm>
              <a:off x="7237358" y="2733703"/>
              <a:ext cx="37870" cy="37870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8" y="0"/>
                  </a:moveTo>
                  <a:lnTo>
                    <a:pt x="0" y="544"/>
                  </a:lnTo>
                  <a:lnTo>
                    <a:pt x="544" y="1590"/>
                  </a:lnTo>
                  <a:lnTo>
                    <a:pt x="1590" y="104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8"/>
            <p:cNvSpPr/>
            <p:nvPr/>
          </p:nvSpPr>
          <p:spPr>
            <a:xfrm>
              <a:off x="7249830" y="2733703"/>
              <a:ext cx="25397" cy="31396"/>
            </a:xfrm>
            <a:custGeom>
              <a:avLst/>
              <a:gdLst/>
              <a:ahLst/>
              <a:cxnLst/>
              <a:rect l="l" t="t" r="r" b="b"/>
              <a:pathLst>
                <a:path w="1067" h="1319" extrusionOk="0">
                  <a:moveTo>
                    <a:pt x="523" y="0"/>
                  </a:moveTo>
                  <a:lnTo>
                    <a:pt x="0" y="271"/>
                  </a:lnTo>
                  <a:lnTo>
                    <a:pt x="544" y="1318"/>
                  </a:lnTo>
                  <a:lnTo>
                    <a:pt x="1066" y="104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8"/>
            <p:cNvSpPr/>
            <p:nvPr/>
          </p:nvSpPr>
          <p:spPr>
            <a:xfrm>
              <a:off x="6768806" y="2085180"/>
              <a:ext cx="388742" cy="262946"/>
            </a:xfrm>
            <a:custGeom>
              <a:avLst/>
              <a:gdLst/>
              <a:ahLst/>
              <a:cxnLst/>
              <a:rect l="l" t="t" r="r" b="b"/>
              <a:pathLst>
                <a:path w="16332" h="11047" extrusionOk="0">
                  <a:moveTo>
                    <a:pt x="14504" y="1"/>
                  </a:moveTo>
                  <a:lnTo>
                    <a:pt x="0" y="7521"/>
                  </a:lnTo>
                  <a:lnTo>
                    <a:pt x="1829" y="11046"/>
                  </a:lnTo>
                  <a:lnTo>
                    <a:pt x="16332" y="3525"/>
                  </a:lnTo>
                  <a:lnTo>
                    <a:pt x="1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8"/>
            <p:cNvSpPr/>
            <p:nvPr/>
          </p:nvSpPr>
          <p:spPr>
            <a:xfrm>
              <a:off x="6941421" y="2085180"/>
              <a:ext cx="216127" cy="173449"/>
            </a:xfrm>
            <a:custGeom>
              <a:avLst/>
              <a:gdLst/>
              <a:ahLst/>
              <a:cxnLst/>
              <a:rect l="l" t="t" r="r" b="b"/>
              <a:pathLst>
                <a:path w="9080" h="7287" extrusionOk="0">
                  <a:moveTo>
                    <a:pt x="7251" y="1"/>
                  </a:moveTo>
                  <a:lnTo>
                    <a:pt x="0" y="3760"/>
                  </a:lnTo>
                  <a:lnTo>
                    <a:pt x="1827" y="7286"/>
                  </a:lnTo>
                  <a:lnTo>
                    <a:pt x="9080" y="3525"/>
                  </a:lnTo>
                  <a:lnTo>
                    <a:pt x="72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8"/>
            <p:cNvSpPr/>
            <p:nvPr/>
          </p:nvSpPr>
          <p:spPr>
            <a:xfrm>
              <a:off x="6670049" y="1884097"/>
              <a:ext cx="427088" cy="348469"/>
            </a:xfrm>
            <a:custGeom>
              <a:avLst/>
              <a:gdLst/>
              <a:ahLst/>
              <a:cxnLst/>
              <a:rect l="l" t="t" r="r" b="b"/>
              <a:pathLst>
                <a:path w="17943" h="14640" extrusionOk="0">
                  <a:moveTo>
                    <a:pt x="9277" y="1"/>
                  </a:moveTo>
                  <a:cubicBezTo>
                    <a:pt x="8016" y="1"/>
                    <a:pt x="6738" y="294"/>
                    <a:pt x="5544" y="913"/>
                  </a:cubicBezTo>
                  <a:cubicBezTo>
                    <a:pt x="1560" y="2978"/>
                    <a:pt x="0" y="7900"/>
                    <a:pt x="2065" y="11883"/>
                  </a:cubicBezTo>
                  <a:lnTo>
                    <a:pt x="3495" y="14639"/>
                  </a:lnTo>
                  <a:lnTo>
                    <a:pt x="17942" y="7148"/>
                  </a:lnTo>
                  <a:lnTo>
                    <a:pt x="16512" y="4390"/>
                  </a:lnTo>
                  <a:cubicBezTo>
                    <a:pt x="15067" y="1601"/>
                    <a:pt x="12220" y="1"/>
                    <a:pt x="9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8"/>
            <p:cNvSpPr/>
            <p:nvPr/>
          </p:nvSpPr>
          <p:spPr>
            <a:xfrm>
              <a:off x="6801986" y="1884097"/>
              <a:ext cx="295175" cy="259304"/>
            </a:xfrm>
            <a:custGeom>
              <a:avLst/>
              <a:gdLst/>
              <a:ahLst/>
              <a:cxnLst/>
              <a:rect l="l" t="t" r="r" b="b"/>
              <a:pathLst>
                <a:path w="12401" h="10894" extrusionOk="0">
                  <a:moveTo>
                    <a:pt x="3734" y="1"/>
                  </a:moveTo>
                  <a:cubicBezTo>
                    <a:pt x="2473" y="1"/>
                    <a:pt x="1195" y="294"/>
                    <a:pt x="1" y="913"/>
                  </a:cubicBezTo>
                  <a:lnTo>
                    <a:pt x="5176" y="10894"/>
                  </a:lnTo>
                  <a:lnTo>
                    <a:pt x="12401" y="7148"/>
                  </a:lnTo>
                  <a:lnTo>
                    <a:pt x="10971" y="4390"/>
                  </a:lnTo>
                  <a:cubicBezTo>
                    <a:pt x="9524" y="1601"/>
                    <a:pt x="6678" y="1"/>
                    <a:pt x="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8"/>
            <p:cNvSpPr/>
            <p:nvPr/>
          </p:nvSpPr>
          <p:spPr>
            <a:xfrm>
              <a:off x="6691424" y="1989161"/>
              <a:ext cx="458222" cy="290438"/>
            </a:xfrm>
            <a:custGeom>
              <a:avLst/>
              <a:gdLst/>
              <a:ahLst/>
              <a:cxnLst/>
              <a:rect l="l" t="t" r="r" b="b"/>
              <a:pathLst>
                <a:path w="19251" h="12202" extrusionOk="0">
                  <a:moveTo>
                    <a:pt x="16138" y="0"/>
                  </a:moveTo>
                  <a:cubicBezTo>
                    <a:pt x="15717" y="0"/>
                    <a:pt x="15290" y="98"/>
                    <a:pt x="14890" y="305"/>
                  </a:cubicBezTo>
                  <a:lnTo>
                    <a:pt x="1855" y="7065"/>
                  </a:lnTo>
                  <a:cubicBezTo>
                    <a:pt x="522" y="7756"/>
                    <a:pt x="1" y="9401"/>
                    <a:pt x="691" y="10734"/>
                  </a:cubicBezTo>
                  <a:cubicBezTo>
                    <a:pt x="1175" y="11666"/>
                    <a:pt x="2127" y="12202"/>
                    <a:pt x="3111" y="12202"/>
                  </a:cubicBezTo>
                  <a:cubicBezTo>
                    <a:pt x="3533" y="12202"/>
                    <a:pt x="3960" y="12104"/>
                    <a:pt x="4359" y="11896"/>
                  </a:cubicBezTo>
                  <a:lnTo>
                    <a:pt x="17396" y="5137"/>
                  </a:lnTo>
                  <a:cubicBezTo>
                    <a:pt x="18728" y="4445"/>
                    <a:pt x="19250" y="2800"/>
                    <a:pt x="18559" y="1469"/>
                  </a:cubicBezTo>
                  <a:cubicBezTo>
                    <a:pt x="18075" y="536"/>
                    <a:pt x="17123" y="0"/>
                    <a:pt x="1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8"/>
            <p:cNvSpPr/>
            <p:nvPr/>
          </p:nvSpPr>
          <p:spPr>
            <a:xfrm>
              <a:off x="6770924" y="2028149"/>
              <a:ext cx="37870" cy="37846"/>
            </a:xfrm>
            <a:custGeom>
              <a:avLst/>
              <a:gdLst/>
              <a:ahLst/>
              <a:cxnLst/>
              <a:rect l="l" t="t" r="r" b="b"/>
              <a:pathLst>
                <a:path w="1591" h="1590" extrusionOk="0">
                  <a:moveTo>
                    <a:pt x="1047" y="0"/>
                  </a:moveTo>
                  <a:lnTo>
                    <a:pt x="0" y="543"/>
                  </a:lnTo>
                  <a:lnTo>
                    <a:pt x="543" y="1589"/>
                  </a:lnTo>
                  <a:lnTo>
                    <a:pt x="1590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8"/>
            <p:cNvSpPr/>
            <p:nvPr/>
          </p:nvSpPr>
          <p:spPr>
            <a:xfrm>
              <a:off x="6905480" y="1958360"/>
              <a:ext cx="37870" cy="37870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0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8"/>
            <p:cNvSpPr/>
            <p:nvPr/>
          </p:nvSpPr>
          <p:spPr>
            <a:xfrm>
              <a:off x="6815220" y="1948935"/>
              <a:ext cx="37870" cy="37870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0" y="543"/>
                  </a:lnTo>
                  <a:lnTo>
                    <a:pt x="544" y="1590"/>
                  </a:lnTo>
                  <a:lnTo>
                    <a:pt x="1590" y="104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8"/>
            <p:cNvSpPr/>
            <p:nvPr/>
          </p:nvSpPr>
          <p:spPr>
            <a:xfrm>
              <a:off x="6827693" y="1948935"/>
              <a:ext cx="25397" cy="31419"/>
            </a:xfrm>
            <a:custGeom>
              <a:avLst/>
              <a:gdLst/>
              <a:ahLst/>
              <a:cxnLst/>
              <a:rect l="l" t="t" r="r" b="b"/>
              <a:pathLst>
                <a:path w="1067" h="1320" extrusionOk="0">
                  <a:moveTo>
                    <a:pt x="524" y="0"/>
                  </a:moveTo>
                  <a:lnTo>
                    <a:pt x="0" y="272"/>
                  </a:lnTo>
                  <a:lnTo>
                    <a:pt x="544" y="1319"/>
                  </a:lnTo>
                  <a:lnTo>
                    <a:pt x="1066" y="104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8"/>
            <p:cNvSpPr/>
            <p:nvPr/>
          </p:nvSpPr>
          <p:spPr>
            <a:xfrm>
              <a:off x="6890674" y="1989137"/>
              <a:ext cx="258971" cy="202726"/>
            </a:xfrm>
            <a:custGeom>
              <a:avLst/>
              <a:gdLst/>
              <a:ahLst/>
              <a:cxnLst/>
              <a:rect l="l" t="t" r="r" b="b"/>
              <a:pathLst>
                <a:path w="10880" h="8517" extrusionOk="0">
                  <a:moveTo>
                    <a:pt x="7768" y="1"/>
                  </a:moveTo>
                  <a:cubicBezTo>
                    <a:pt x="7347" y="1"/>
                    <a:pt x="6919" y="99"/>
                    <a:pt x="6519" y="306"/>
                  </a:cubicBezTo>
                  <a:lnTo>
                    <a:pt x="1" y="3686"/>
                  </a:lnTo>
                  <a:lnTo>
                    <a:pt x="2507" y="8517"/>
                  </a:lnTo>
                  <a:lnTo>
                    <a:pt x="9025" y="5137"/>
                  </a:lnTo>
                  <a:cubicBezTo>
                    <a:pt x="10356" y="4446"/>
                    <a:pt x="10879" y="2801"/>
                    <a:pt x="10188" y="1468"/>
                  </a:cubicBezTo>
                  <a:cubicBezTo>
                    <a:pt x="9704" y="536"/>
                    <a:pt x="8753" y="1"/>
                    <a:pt x="7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8"/>
            <p:cNvSpPr/>
            <p:nvPr/>
          </p:nvSpPr>
          <p:spPr>
            <a:xfrm>
              <a:off x="6961534" y="2012463"/>
              <a:ext cx="92949" cy="105778"/>
            </a:xfrm>
            <a:custGeom>
              <a:avLst/>
              <a:gdLst/>
              <a:ahLst/>
              <a:cxnLst/>
              <a:rect l="l" t="t" r="r" b="b"/>
              <a:pathLst>
                <a:path w="3905" h="4444" extrusionOk="0">
                  <a:moveTo>
                    <a:pt x="2234" y="1"/>
                  </a:moveTo>
                  <a:lnTo>
                    <a:pt x="1" y="1159"/>
                  </a:lnTo>
                  <a:lnTo>
                    <a:pt x="1351" y="3764"/>
                  </a:lnTo>
                  <a:cubicBezTo>
                    <a:pt x="1576" y="4196"/>
                    <a:pt x="2015" y="4443"/>
                    <a:pt x="2470" y="4443"/>
                  </a:cubicBezTo>
                  <a:cubicBezTo>
                    <a:pt x="2665" y="4443"/>
                    <a:pt x="2862" y="4398"/>
                    <a:pt x="3047" y="4302"/>
                  </a:cubicBezTo>
                  <a:cubicBezTo>
                    <a:pt x="3664" y="3982"/>
                    <a:pt x="3905" y="3223"/>
                    <a:pt x="3585" y="26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8"/>
            <p:cNvSpPr/>
            <p:nvPr/>
          </p:nvSpPr>
          <p:spPr>
            <a:xfrm>
              <a:off x="6797773" y="2137046"/>
              <a:ext cx="41702" cy="100328"/>
            </a:xfrm>
            <a:custGeom>
              <a:avLst/>
              <a:gdLst/>
              <a:ahLst/>
              <a:cxnLst/>
              <a:rect l="l" t="t" r="r" b="b"/>
              <a:pathLst>
                <a:path w="1752" h="4215" extrusionOk="0">
                  <a:moveTo>
                    <a:pt x="1751" y="1"/>
                  </a:moveTo>
                  <a:lnTo>
                    <a:pt x="473" y="663"/>
                  </a:lnTo>
                  <a:lnTo>
                    <a:pt x="1" y="4215"/>
                  </a:lnTo>
                  <a:lnTo>
                    <a:pt x="1279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8"/>
            <p:cNvSpPr/>
            <p:nvPr/>
          </p:nvSpPr>
          <p:spPr>
            <a:xfrm>
              <a:off x="6899696" y="2084204"/>
              <a:ext cx="41678" cy="100328"/>
            </a:xfrm>
            <a:custGeom>
              <a:avLst/>
              <a:gdLst/>
              <a:ahLst/>
              <a:cxnLst/>
              <a:rect l="l" t="t" r="r" b="b"/>
              <a:pathLst>
                <a:path w="1751" h="4215" extrusionOk="0">
                  <a:moveTo>
                    <a:pt x="1751" y="1"/>
                  </a:moveTo>
                  <a:lnTo>
                    <a:pt x="472" y="663"/>
                  </a:lnTo>
                  <a:lnTo>
                    <a:pt x="0" y="4214"/>
                  </a:lnTo>
                  <a:lnTo>
                    <a:pt x="1277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8"/>
            <p:cNvSpPr/>
            <p:nvPr/>
          </p:nvSpPr>
          <p:spPr>
            <a:xfrm>
              <a:off x="6909240" y="2084204"/>
              <a:ext cx="32133" cy="71907"/>
            </a:xfrm>
            <a:custGeom>
              <a:avLst/>
              <a:gdLst/>
              <a:ahLst/>
              <a:cxnLst/>
              <a:rect l="l" t="t" r="r" b="b"/>
              <a:pathLst>
                <a:path w="1350" h="3021" extrusionOk="0">
                  <a:moveTo>
                    <a:pt x="1350" y="1"/>
                  </a:moveTo>
                  <a:lnTo>
                    <a:pt x="71" y="663"/>
                  </a:lnTo>
                  <a:lnTo>
                    <a:pt x="0" y="1196"/>
                  </a:lnTo>
                  <a:lnTo>
                    <a:pt x="947" y="3021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8"/>
            <p:cNvSpPr/>
            <p:nvPr/>
          </p:nvSpPr>
          <p:spPr>
            <a:xfrm>
              <a:off x="6988122" y="2012463"/>
              <a:ext cx="66361" cy="102398"/>
            </a:xfrm>
            <a:custGeom>
              <a:avLst/>
              <a:gdLst/>
              <a:ahLst/>
              <a:cxnLst/>
              <a:rect l="l" t="t" r="r" b="b"/>
              <a:pathLst>
                <a:path w="2788" h="4302" extrusionOk="0">
                  <a:moveTo>
                    <a:pt x="0" y="579"/>
                  </a:moveTo>
                  <a:lnTo>
                    <a:pt x="0" y="580"/>
                  </a:lnTo>
                  <a:lnTo>
                    <a:pt x="1" y="580"/>
                  </a:lnTo>
                  <a:lnTo>
                    <a:pt x="0" y="579"/>
                  </a:lnTo>
                  <a:close/>
                  <a:moveTo>
                    <a:pt x="1117" y="1"/>
                  </a:moveTo>
                  <a:lnTo>
                    <a:pt x="1" y="580"/>
                  </a:lnTo>
                  <a:lnTo>
                    <a:pt x="1930" y="4301"/>
                  </a:lnTo>
                  <a:cubicBezTo>
                    <a:pt x="2547" y="3982"/>
                    <a:pt x="2788" y="3222"/>
                    <a:pt x="2468" y="2605"/>
                  </a:cubicBez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8"/>
            <p:cNvSpPr/>
            <p:nvPr/>
          </p:nvSpPr>
          <p:spPr>
            <a:xfrm>
              <a:off x="6011577" y="2265079"/>
              <a:ext cx="316311" cy="365249"/>
            </a:xfrm>
            <a:custGeom>
              <a:avLst/>
              <a:gdLst/>
              <a:ahLst/>
              <a:cxnLst/>
              <a:rect l="l" t="t" r="r" b="b"/>
              <a:pathLst>
                <a:path w="13289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13289" y="10693"/>
                  </a:lnTo>
                  <a:lnTo>
                    <a:pt x="8715" y="1876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8"/>
            <p:cNvSpPr/>
            <p:nvPr/>
          </p:nvSpPr>
          <p:spPr>
            <a:xfrm>
              <a:off x="6011577" y="2265079"/>
              <a:ext cx="164975" cy="365249"/>
            </a:xfrm>
            <a:custGeom>
              <a:avLst/>
              <a:gdLst/>
              <a:ahLst/>
              <a:cxnLst/>
              <a:rect l="l" t="t" r="r" b="b"/>
              <a:pathLst>
                <a:path w="6931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6931" y="13990"/>
                  </a:lnTo>
                  <a:cubicBezTo>
                    <a:pt x="4078" y="10204"/>
                    <a:pt x="3670" y="5103"/>
                    <a:pt x="5870" y="915"/>
                  </a:cubicBez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8"/>
            <p:cNvSpPr/>
            <p:nvPr/>
          </p:nvSpPr>
          <p:spPr>
            <a:xfrm>
              <a:off x="6165293" y="2435958"/>
              <a:ext cx="92616" cy="87950"/>
            </a:xfrm>
            <a:custGeom>
              <a:avLst/>
              <a:gdLst/>
              <a:ahLst/>
              <a:cxnLst/>
              <a:rect l="l" t="t" r="r" b="b"/>
              <a:pathLst>
                <a:path w="3891" h="3695" extrusionOk="0">
                  <a:moveTo>
                    <a:pt x="1904" y="0"/>
                  </a:moveTo>
                  <a:cubicBezTo>
                    <a:pt x="1618" y="0"/>
                    <a:pt x="1328" y="67"/>
                    <a:pt x="1056" y="207"/>
                  </a:cubicBezTo>
                  <a:cubicBezTo>
                    <a:pt x="392" y="551"/>
                    <a:pt x="1" y="1260"/>
                    <a:pt x="64" y="2006"/>
                  </a:cubicBezTo>
                  <a:cubicBezTo>
                    <a:pt x="130" y="2750"/>
                    <a:pt x="635" y="3383"/>
                    <a:pt x="1347" y="3608"/>
                  </a:cubicBezTo>
                  <a:cubicBezTo>
                    <a:pt x="1531" y="3667"/>
                    <a:pt x="1720" y="3695"/>
                    <a:pt x="1906" y="3695"/>
                  </a:cubicBezTo>
                  <a:cubicBezTo>
                    <a:pt x="2442" y="3695"/>
                    <a:pt x="2962" y="3461"/>
                    <a:pt x="3319" y="3037"/>
                  </a:cubicBezTo>
                  <a:cubicBezTo>
                    <a:pt x="3800" y="2465"/>
                    <a:pt x="3890" y="1660"/>
                    <a:pt x="3546" y="996"/>
                  </a:cubicBezTo>
                  <a:cubicBezTo>
                    <a:pt x="3217" y="363"/>
                    <a:pt x="2572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8"/>
            <p:cNvSpPr/>
            <p:nvPr/>
          </p:nvSpPr>
          <p:spPr>
            <a:xfrm>
              <a:off x="6190381" y="2435934"/>
              <a:ext cx="70503" cy="83047"/>
            </a:xfrm>
            <a:custGeom>
              <a:avLst/>
              <a:gdLst/>
              <a:ahLst/>
              <a:cxnLst/>
              <a:rect l="l" t="t" r="r" b="b"/>
              <a:pathLst>
                <a:path w="2962" h="3489" extrusionOk="0">
                  <a:moveTo>
                    <a:pt x="850" y="0"/>
                  </a:moveTo>
                  <a:cubicBezTo>
                    <a:pt x="564" y="0"/>
                    <a:pt x="273" y="67"/>
                    <a:pt x="1" y="208"/>
                  </a:cubicBezTo>
                  <a:lnTo>
                    <a:pt x="1703" y="3489"/>
                  </a:lnTo>
                  <a:cubicBezTo>
                    <a:pt x="2609" y="3019"/>
                    <a:pt x="2962" y="1903"/>
                    <a:pt x="2492" y="997"/>
                  </a:cubicBezTo>
                  <a:cubicBezTo>
                    <a:pt x="2163" y="363"/>
                    <a:pt x="1518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6202830" y="2304258"/>
              <a:ext cx="327165" cy="293651"/>
            </a:xfrm>
            <a:custGeom>
              <a:avLst/>
              <a:gdLst/>
              <a:ahLst/>
              <a:cxnLst/>
              <a:rect l="l" t="t" r="r" b="b"/>
              <a:pathLst>
                <a:path w="13745" h="12337" extrusionOk="0">
                  <a:moveTo>
                    <a:pt x="1" y="0"/>
                  </a:moveTo>
                  <a:lnTo>
                    <a:pt x="4811" y="9276"/>
                  </a:lnTo>
                  <a:lnTo>
                    <a:pt x="6300" y="8504"/>
                  </a:lnTo>
                  <a:lnTo>
                    <a:pt x="7936" y="11658"/>
                  </a:lnTo>
                  <a:cubicBezTo>
                    <a:pt x="8159" y="12089"/>
                    <a:pt x="8598" y="12336"/>
                    <a:pt x="9052" y="12336"/>
                  </a:cubicBezTo>
                  <a:cubicBezTo>
                    <a:pt x="9247" y="12336"/>
                    <a:pt x="9445" y="12291"/>
                    <a:pt x="9631" y="12195"/>
                  </a:cubicBezTo>
                  <a:cubicBezTo>
                    <a:pt x="10247" y="11874"/>
                    <a:pt x="10488" y="11115"/>
                    <a:pt x="10169" y="10499"/>
                  </a:cubicBezTo>
                  <a:lnTo>
                    <a:pt x="8533" y="7346"/>
                  </a:lnTo>
                  <a:lnTo>
                    <a:pt x="13744" y="4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8"/>
            <p:cNvSpPr/>
            <p:nvPr/>
          </p:nvSpPr>
          <p:spPr>
            <a:xfrm>
              <a:off x="6260932" y="2329251"/>
              <a:ext cx="144886" cy="91021"/>
            </a:xfrm>
            <a:custGeom>
              <a:avLst/>
              <a:gdLst/>
              <a:ahLst/>
              <a:cxnLst/>
              <a:rect l="l" t="t" r="r" b="b"/>
              <a:pathLst>
                <a:path w="6087" h="3824" extrusionOk="0">
                  <a:moveTo>
                    <a:pt x="489" y="1"/>
                  </a:moveTo>
                  <a:lnTo>
                    <a:pt x="489" y="1"/>
                  </a:lnTo>
                  <a:cubicBezTo>
                    <a:pt x="0" y="1546"/>
                    <a:pt x="855" y="3195"/>
                    <a:pt x="2401" y="3686"/>
                  </a:cubicBezTo>
                  <a:cubicBezTo>
                    <a:pt x="2696" y="3779"/>
                    <a:pt x="2994" y="3823"/>
                    <a:pt x="3288" y="3823"/>
                  </a:cubicBezTo>
                  <a:cubicBezTo>
                    <a:pt x="4533" y="3823"/>
                    <a:pt x="5689" y="3025"/>
                    <a:pt x="6086" y="177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8"/>
            <p:cNvSpPr/>
            <p:nvPr/>
          </p:nvSpPr>
          <p:spPr>
            <a:xfrm>
              <a:off x="6461896" y="2988009"/>
              <a:ext cx="333735" cy="296627"/>
            </a:xfrm>
            <a:custGeom>
              <a:avLst/>
              <a:gdLst/>
              <a:ahLst/>
              <a:cxnLst/>
              <a:rect l="l" t="t" r="r" b="b"/>
              <a:pathLst>
                <a:path w="14021" h="12462" extrusionOk="0">
                  <a:moveTo>
                    <a:pt x="7364" y="0"/>
                  </a:moveTo>
                  <a:cubicBezTo>
                    <a:pt x="6364" y="0"/>
                    <a:pt x="5349" y="233"/>
                    <a:pt x="4401" y="724"/>
                  </a:cubicBezTo>
                  <a:cubicBezTo>
                    <a:pt x="1239" y="2364"/>
                    <a:pt x="1" y="6271"/>
                    <a:pt x="1640" y="9433"/>
                  </a:cubicBezTo>
                  <a:cubicBezTo>
                    <a:pt x="2356" y="10815"/>
                    <a:pt x="3547" y="11890"/>
                    <a:pt x="4995" y="12461"/>
                  </a:cubicBezTo>
                  <a:lnTo>
                    <a:pt x="13653" y="7972"/>
                  </a:lnTo>
                  <a:cubicBezTo>
                    <a:pt x="14020" y="6460"/>
                    <a:pt x="13828" y="4866"/>
                    <a:pt x="13111" y="3485"/>
                  </a:cubicBezTo>
                  <a:cubicBezTo>
                    <a:pt x="11962" y="1271"/>
                    <a:pt x="9702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8"/>
            <p:cNvSpPr/>
            <p:nvPr/>
          </p:nvSpPr>
          <p:spPr>
            <a:xfrm>
              <a:off x="6566651" y="2988009"/>
              <a:ext cx="228980" cy="243166"/>
            </a:xfrm>
            <a:custGeom>
              <a:avLst/>
              <a:gdLst/>
              <a:ahLst/>
              <a:cxnLst/>
              <a:rect l="l" t="t" r="r" b="b"/>
              <a:pathLst>
                <a:path w="9620" h="10216" extrusionOk="0">
                  <a:moveTo>
                    <a:pt x="2963" y="0"/>
                  </a:moveTo>
                  <a:cubicBezTo>
                    <a:pt x="1963" y="0"/>
                    <a:pt x="948" y="233"/>
                    <a:pt x="0" y="724"/>
                  </a:cubicBezTo>
                  <a:lnTo>
                    <a:pt x="4924" y="10216"/>
                  </a:lnTo>
                  <a:lnTo>
                    <a:pt x="9252" y="7972"/>
                  </a:lnTo>
                  <a:cubicBezTo>
                    <a:pt x="9619" y="6460"/>
                    <a:pt x="9427" y="4866"/>
                    <a:pt x="8710" y="3485"/>
                  </a:cubicBezTo>
                  <a:cubicBezTo>
                    <a:pt x="7561" y="1271"/>
                    <a:pt x="5301" y="0"/>
                    <a:pt x="2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8"/>
            <p:cNvSpPr/>
            <p:nvPr/>
          </p:nvSpPr>
          <p:spPr>
            <a:xfrm>
              <a:off x="6525687" y="3043873"/>
              <a:ext cx="212128" cy="187492"/>
            </a:xfrm>
            <a:custGeom>
              <a:avLst/>
              <a:gdLst/>
              <a:ahLst/>
              <a:cxnLst/>
              <a:rect l="l" t="t" r="r" b="b"/>
              <a:pathLst>
                <a:path w="8912" h="7877" extrusionOk="0">
                  <a:moveTo>
                    <a:pt x="4688" y="1"/>
                  </a:moveTo>
                  <a:cubicBezTo>
                    <a:pt x="4051" y="1"/>
                    <a:pt x="3405" y="149"/>
                    <a:pt x="2802" y="461"/>
                  </a:cubicBezTo>
                  <a:cubicBezTo>
                    <a:pt x="789" y="1506"/>
                    <a:pt x="1" y="3992"/>
                    <a:pt x="1044" y="6005"/>
                  </a:cubicBezTo>
                  <a:cubicBezTo>
                    <a:pt x="1477" y="6840"/>
                    <a:pt x="2183" y="7500"/>
                    <a:pt x="3044" y="7876"/>
                  </a:cubicBezTo>
                  <a:lnTo>
                    <a:pt x="8723" y="4932"/>
                  </a:lnTo>
                  <a:cubicBezTo>
                    <a:pt x="8912" y="4010"/>
                    <a:pt x="8778" y="3053"/>
                    <a:pt x="8346" y="2219"/>
                  </a:cubicBezTo>
                  <a:cubicBezTo>
                    <a:pt x="7614" y="809"/>
                    <a:pt x="6176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8"/>
            <p:cNvSpPr/>
            <p:nvPr/>
          </p:nvSpPr>
          <p:spPr>
            <a:xfrm>
              <a:off x="6592358" y="3043873"/>
              <a:ext cx="145457" cy="152431"/>
            </a:xfrm>
            <a:custGeom>
              <a:avLst/>
              <a:gdLst/>
              <a:ahLst/>
              <a:cxnLst/>
              <a:rect l="l" t="t" r="r" b="b"/>
              <a:pathLst>
                <a:path w="6111" h="6404" extrusionOk="0">
                  <a:moveTo>
                    <a:pt x="1887" y="1"/>
                  </a:moveTo>
                  <a:cubicBezTo>
                    <a:pt x="1250" y="1"/>
                    <a:pt x="604" y="149"/>
                    <a:pt x="1" y="461"/>
                  </a:cubicBezTo>
                  <a:lnTo>
                    <a:pt x="3082" y="6404"/>
                  </a:lnTo>
                  <a:lnTo>
                    <a:pt x="5922" y="4932"/>
                  </a:lnTo>
                  <a:cubicBezTo>
                    <a:pt x="6111" y="4010"/>
                    <a:pt x="5977" y="3053"/>
                    <a:pt x="5545" y="2219"/>
                  </a:cubicBezTo>
                  <a:cubicBezTo>
                    <a:pt x="4813" y="809"/>
                    <a:pt x="3375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8"/>
            <p:cNvSpPr/>
            <p:nvPr/>
          </p:nvSpPr>
          <p:spPr>
            <a:xfrm>
              <a:off x="6652530" y="2884920"/>
              <a:ext cx="126010" cy="207891"/>
            </a:xfrm>
            <a:custGeom>
              <a:avLst/>
              <a:gdLst/>
              <a:ahLst/>
              <a:cxnLst/>
              <a:rect l="l" t="t" r="r" b="b"/>
              <a:pathLst>
                <a:path w="5294" h="8734" extrusionOk="0">
                  <a:moveTo>
                    <a:pt x="1047" y="1"/>
                  </a:moveTo>
                  <a:lnTo>
                    <a:pt x="0" y="543"/>
                  </a:lnTo>
                  <a:lnTo>
                    <a:pt x="4247" y="8733"/>
                  </a:lnTo>
                  <a:lnTo>
                    <a:pt x="5293" y="8190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8"/>
            <p:cNvSpPr/>
            <p:nvPr/>
          </p:nvSpPr>
          <p:spPr>
            <a:xfrm>
              <a:off x="6377992" y="2870948"/>
              <a:ext cx="323071" cy="185779"/>
            </a:xfrm>
            <a:custGeom>
              <a:avLst/>
              <a:gdLst/>
              <a:ahLst/>
              <a:cxnLst/>
              <a:rect l="l" t="t" r="r" b="b"/>
              <a:pathLst>
                <a:path w="13573" h="7805" extrusionOk="0">
                  <a:moveTo>
                    <a:pt x="13029" y="1"/>
                  </a:moveTo>
                  <a:lnTo>
                    <a:pt x="1" y="6757"/>
                  </a:lnTo>
                  <a:lnTo>
                    <a:pt x="544" y="7805"/>
                  </a:lnTo>
                  <a:lnTo>
                    <a:pt x="13572" y="1048"/>
                  </a:lnTo>
                  <a:lnTo>
                    <a:pt x="13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8"/>
            <p:cNvSpPr/>
            <p:nvPr/>
          </p:nvSpPr>
          <p:spPr>
            <a:xfrm>
              <a:off x="6354475" y="2867997"/>
              <a:ext cx="346636" cy="106469"/>
            </a:xfrm>
            <a:custGeom>
              <a:avLst/>
              <a:gdLst/>
              <a:ahLst/>
              <a:cxnLst/>
              <a:rect l="l" t="t" r="r" b="b"/>
              <a:pathLst>
                <a:path w="14563" h="4473" extrusionOk="0">
                  <a:moveTo>
                    <a:pt x="14295" y="1"/>
                  </a:moveTo>
                  <a:lnTo>
                    <a:pt x="1" y="3325"/>
                  </a:lnTo>
                  <a:lnTo>
                    <a:pt x="133" y="3898"/>
                  </a:lnTo>
                  <a:lnTo>
                    <a:pt x="267" y="4473"/>
                  </a:lnTo>
                  <a:lnTo>
                    <a:pt x="14563" y="1149"/>
                  </a:lnTo>
                  <a:lnTo>
                    <a:pt x="14429" y="575"/>
                  </a:lnTo>
                  <a:lnTo>
                    <a:pt x="14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6459921" y="3054347"/>
              <a:ext cx="399430" cy="267612"/>
            </a:xfrm>
            <a:custGeom>
              <a:avLst/>
              <a:gdLst/>
              <a:ahLst/>
              <a:cxnLst/>
              <a:rect l="l" t="t" r="r" b="b"/>
              <a:pathLst>
                <a:path w="16781" h="11243" extrusionOk="0">
                  <a:moveTo>
                    <a:pt x="15192" y="1"/>
                  </a:moveTo>
                  <a:lnTo>
                    <a:pt x="0" y="7878"/>
                  </a:lnTo>
                  <a:lnTo>
                    <a:pt x="55" y="7983"/>
                  </a:lnTo>
                  <a:cubicBezTo>
                    <a:pt x="1128" y="10054"/>
                    <a:pt x="3242" y="11242"/>
                    <a:pt x="5427" y="11242"/>
                  </a:cubicBezTo>
                  <a:cubicBezTo>
                    <a:pt x="6363" y="11242"/>
                    <a:pt x="7312" y="11024"/>
                    <a:pt x="8198" y="10565"/>
                  </a:cubicBezTo>
                  <a:lnTo>
                    <a:pt x="12665" y="8249"/>
                  </a:lnTo>
                  <a:cubicBezTo>
                    <a:pt x="15622" y="6716"/>
                    <a:pt x="16780" y="3063"/>
                    <a:pt x="15247" y="106"/>
                  </a:cubicBezTo>
                  <a:lnTo>
                    <a:pt x="15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8"/>
            <p:cNvSpPr/>
            <p:nvPr/>
          </p:nvSpPr>
          <p:spPr>
            <a:xfrm>
              <a:off x="6640748" y="3054347"/>
              <a:ext cx="218602" cy="223910"/>
            </a:xfrm>
            <a:custGeom>
              <a:avLst/>
              <a:gdLst/>
              <a:ahLst/>
              <a:cxnLst/>
              <a:rect l="l" t="t" r="r" b="b"/>
              <a:pathLst>
                <a:path w="9184" h="9407" extrusionOk="0">
                  <a:moveTo>
                    <a:pt x="0" y="3939"/>
                  </a:moveTo>
                  <a:lnTo>
                    <a:pt x="0" y="3940"/>
                  </a:lnTo>
                  <a:lnTo>
                    <a:pt x="1" y="3940"/>
                  </a:lnTo>
                  <a:lnTo>
                    <a:pt x="1" y="3940"/>
                  </a:lnTo>
                  <a:lnTo>
                    <a:pt x="0" y="3939"/>
                  </a:lnTo>
                  <a:close/>
                  <a:moveTo>
                    <a:pt x="7595" y="1"/>
                  </a:moveTo>
                  <a:lnTo>
                    <a:pt x="1" y="3940"/>
                  </a:lnTo>
                  <a:lnTo>
                    <a:pt x="1" y="3940"/>
                  </a:lnTo>
                  <a:lnTo>
                    <a:pt x="2835" y="9407"/>
                  </a:lnTo>
                  <a:lnTo>
                    <a:pt x="5068" y="8249"/>
                  </a:lnTo>
                  <a:cubicBezTo>
                    <a:pt x="8025" y="6716"/>
                    <a:pt x="9183" y="3063"/>
                    <a:pt x="7650" y="106"/>
                  </a:cubicBezTo>
                  <a:lnTo>
                    <a:pt x="7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8"/>
            <p:cNvSpPr/>
            <p:nvPr/>
          </p:nvSpPr>
          <p:spPr>
            <a:xfrm>
              <a:off x="6422908" y="3027902"/>
              <a:ext cx="438228" cy="245499"/>
            </a:xfrm>
            <a:custGeom>
              <a:avLst/>
              <a:gdLst/>
              <a:ahLst/>
              <a:cxnLst/>
              <a:rect l="l" t="t" r="r" b="b"/>
              <a:pathLst>
                <a:path w="18411" h="10314" extrusionOk="0">
                  <a:moveTo>
                    <a:pt x="17868" y="0"/>
                  </a:moveTo>
                  <a:lnTo>
                    <a:pt x="0" y="9265"/>
                  </a:lnTo>
                  <a:lnTo>
                    <a:pt x="544" y="10313"/>
                  </a:lnTo>
                  <a:lnTo>
                    <a:pt x="18411" y="1047"/>
                  </a:lnTo>
                  <a:lnTo>
                    <a:pt x="17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8"/>
            <p:cNvSpPr/>
            <p:nvPr/>
          </p:nvSpPr>
          <p:spPr>
            <a:xfrm>
              <a:off x="6635535" y="3027902"/>
              <a:ext cx="225600" cy="135198"/>
            </a:xfrm>
            <a:custGeom>
              <a:avLst/>
              <a:gdLst/>
              <a:ahLst/>
              <a:cxnLst/>
              <a:rect l="l" t="t" r="r" b="b"/>
              <a:pathLst>
                <a:path w="9478" h="5680" extrusionOk="0">
                  <a:moveTo>
                    <a:pt x="8935" y="0"/>
                  </a:moveTo>
                  <a:lnTo>
                    <a:pt x="1" y="4633"/>
                  </a:lnTo>
                  <a:lnTo>
                    <a:pt x="544" y="5680"/>
                  </a:lnTo>
                  <a:lnTo>
                    <a:pt x="9478" y="1047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6509358" y="3466106"/>
              <a:ext cx="292961" cy="292985"/>
            </a:xfrm>
            <a:custGeom>
              <a:avLst/>
              <a:gdLst/>
              <a:ahLst/>
              <a:cxnLst/>
              <a:rect l="l" t="t" r="r" b="b"/>
              <a:pathLst>
                <a:path w="12308" h="12309" extrusionOk="0">
                  <a:moveTo>
                    <a:pt x="6154" y="1"/>
                  </a:moveTo>
                  <a:cubicBezTo>
                    <a:pt x="4521" y="1"/>
                    <a:pt x="2957" y="649"/>
                    <a:pt x="1802" y="1803"/>
                  </a:cubicBezTo>
                  <a:cubicBezTo>
                    <a:pt x="648" y="2957"/>
                    <a:pt x="0" y="4523"/>
                    <a:pt x="0" y="6154"/>
                  </a:cubicBezTo>
                  <a:cubicBezTo>
                    <a:pt x="0" y="7787"/>
                    <a:pt x="648" y="9353"/>
                    <a:pt x="1802" y="10505"/>
                  </a:cubicBezTo>
                  <a:cubicBezTo>
                    <a:pt x="2957" y="11659"/>
                    <a:pt x="4521" y="12309"/>
                    <a:pt x="6154" y="12309"/>
                  </a:cubicBezTo>
                  <a:cubicBezTo>
                    <a:pt x="7786" y="12309"/>
                    <a:pt x="9351" y="11659"/>
                    <a:pt x="10505" y="10505"/>
                  </a:cubicBezTo>
                  <a:cubicBezTo>
                    <a:pt x="11659" y="9353"/>
                    <a:pt x="12307" y="7787"/>
                    <a:pt x="12307" y="6154"/>
                  </a:cubicBezTo>
                  <a:cubicBezTo>
                    <a:pt x="12307" y="4523"/>
                    <a:pt x="11659" y="2957"/>
                    <a:pt x="10505" y="1803"/>
                  </a:cubicBezTo>
                  <a:cubicBezTo>
                    <a:pt x="9351" y="649"/>
                    <a:pt x="7786" y="1"/>
                    <a:pt x="6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8"/>
            <p:cNvSpPr/>
            <p:nvPr/>
          </p:nvSpPr>
          <p:spPr>
            <a:xfrm>
              <a:off x="6820481" y="3293538"/>
              <a:ext cx="334568" cy="293056"/>
            </a:xfrm>
            <a:custGeom>
              <a:avLst/>
              <a:gdLst/>
              <a:ahLst/>
              <a:cxnLst/>
              <a:rect l="l" t="t" r="r" b="b"/>
              <a:pathLst>
                <a:path w="14056" h="12312" extrusionOk="0">
                  <a:moveTo>
                    <a:pt x="7023" y="1"/>
                  </a:moveTo>
                  <a:cubicBezTo>
                    <a:pt x="6067" y="1"/>
                    <a:pt x="5097" y="225"/>
                    <a:pt x="4190" y="696"/>
                  </a:cubicBezTo>
                  <a:cubicBezTo>
                    <a:pt x="1174" y="2264"/>
                    <a:pt x="1" y="5979"/>
                    <a:pt x="1568" y="8994"/>
                  </a:cubicBezTo>
                  <a:cubicBezTo>
                    <a:pt x="2664" y="11103"/>
                    <a:pt x="4811" y="12311"/>
                    <a:pt x="7034" y="12311"/>
                  </a:cubicBezTo>
                  <a:cubicBezTo>
                    <a:pt x="7990" y="12311"/>
                    <a:pt x="8959" y="12088"/>
                    <a:pt x="9866" y="11616"/>
                  </a:cubicBezTo>
                  <a:cubicBezTo>
                    <a:pt x="12882" y="10049"/>
                    <a:pt x="14056" y="6333"/>
                    <a:pt x="12488" y="3318"/>
                  </a:cubicBezTo>
                  <a:cubicBezTo>
                    <a:pt x="11393" y="1209"/>
                    <a:pt x="9246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8"/>
            <p:cNvSpPr/>
            <p:nvPr/>
          </p:nvSpPr>
          <p:spPr>
            <a:xfrm>
              <a:off x="7173210" y="3121017"/>
              <a:ext cx="292985" cy="292985"/>
            </a:xfrm>
            <a:custGeom>
              <a:avLst/>
              <a:gdLst/>
              <a:ahLst/>
              <a:cxnLst/>
              <a:rect l="l" t="t" r="r" b="b"/>
              <a:pathLst>
                <a:path w="12309" h="12309" extrusionOk="0">
                  <a:moveTo>
                    <a:pt x="6155" y="1"/>
                  </a:moveTo>
                  <a:cubicBezTo>
                    <a:pt x="4523" y="1"/>
                    <a:pt x="2957" y="650"/>
                    <a:pt x="1803" y="1804"/>
                  </a:cubicBezTo>
                  <a:cubicBezTo>
                    <a:pt x="649" y="2958"/>
                    <a:pt x="0" y="4523"/>
                    <a:pt x="0" y="6155"/>
                  </a:cubicBezTo>
                  <a:cubicBezTo>
                    <a:pt x="0" y="7786"/>
                    <a:pt x="649" y="9353"/>
                    <a:pt x="1803" y="10507"/>
                  </a:cubicBezTo>
                  <a:cubicBezTo>
                    <a:pt x="2957" y="11661"/>
                    <a:pt x="4523" y="12309"/>
                    <a:pt x="6155" y="12309"/>
                  </a:cubicBezTo>
                  <a:cubicBezTo>
                    <a:pt x="7786" y="12309"/>
                    <a:pt x="9352" y="11661"/>
                    <a:pt x="10506" y="10507"/>
                  </a:cubicBezTo>
                  <a:cubicBezTo>
                    <a:pt x="11660" y="9353"/>
                    <a:pt x="12308" y="7786"/>
                    <a:pt x="12308" y="6155"/>
                  </a:cubicBezTo>
                  <a:cubicBezTo>
                    <a:pt x="12308" y="4523"/>
                    <a:pt x="11660" y="2958"/>
                    <a:pt x="10506" y="1804"/>
                  </a:cubicBezTo>
                  <a:cubicBezTo>
                    <a:pt x="9352" y="650"/>
                    <a:pt x="7786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8"/>
            <p:cNvSpPr/>
            <p:nvPr/>
          </p:nvSpPr>
          <p:spPr>
            <a:xfrm>
              <a:off x="7484356" y="2948473"/>
              <a:ext cx="334592" cy="293033"/>
            </a:xfrm>
            <a:custGeom>
              <a:avLst/>
              <a:gdLst/>
              <a:ahLst/>
              <a:cxnLst/>
              <a:rect l="l" t="t" r="r" b="b"/>
              <a:pathLst>
                <a:path w="14057" h="12311" extrusionOk="0">
                  <a:moveTo>
                    <a:pt x="7023" y="0"/>
                  </a:moveTo>
                  <a:cubicBezTo>
                    <a:pt x="6067" y="0"/>
                    <a:pt x="5097" y="224"/>
                    <a:pt x="4190" y="695"/>
                  </a:cubicBezTo>
                  <a:cubicBezTo>
                    <a:pt x="1175" y="2262"/>
                    <a:pt x="0" y="5978"/>
                    <a:pt x="1567" y="8993"/>
                  </a:cubicBezTo>
                  <a:cubicBezTo>
                    <a:pt x="2663" y="11102"/>
                    <a:pt x="4810" y="12310"/>
                    <a:pt x="7033" y="12310"/>
                  </a:cubicBezTo>
                  <a:cubicBezTo>
                    <a:pt x="7989" y="12310"/>
                    <a:pt x="8959" y="12087"/>
                    <a:pt x="9866" y="11615"/>
                  </a:cubicBezTo>
                  <a:cubicBezTo>
                    <a:pt x="12882" y="10048"/>
                    <a:pt x="14056" y="6332"/>
                    <a:pt x="12488" y="3317"/>
                  </a:cubicBezTo>
                  <a:cubicBezTo>
                    <a:pt x="11392" y="1208"/>
                    <a:pt x="9246" y="0"/>
                    <a:pt x="7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8"/>
            <p:cNvSpPr/>
            <p:nvPr/>
          </p:nvSpPr>
          <p:spPr>
            <a:xfrm>
              <a:off x="5282982" y="3313818"/>
              <a:ext cx="550219" cy="550219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6" y="1"/>
                  </a:moveTo>
                  <a:cubicBezTo>
                    <a:pt x="1184" y="1"/>
                    <a:pt x="0" y="1185"/>
                    <a:pt x="0" y="2657"/>
                  </a:cubicBezTo>
                  <a:lnTo>
                    <a:pt x="0" y="20460"/>
                  </a:lnTo>
                  <a:cubicBezTo>
                    <a:pt x="0" y="21930"/>
                    <a:pt x="1184" y="23116"/>
                    <a:pt x="2656" y="23116"/>
                  </a:cubicBezTo>
                  <a:lnTo>
                    <a:pt x="20459" y="23116"/>
                  </a:lnTo>
                  <a:cubicBezTo>
                    <a:pt x="21930" y="23116"/>
                    <a:pt x="23115" y="21930"/>
                    <a:pt x="23115" y="20460"/>
                  </a:cubicBezTo>
                  <a:lnTo>
                    <a:pt x="23115" y="2657"/>
                  </a:lnTo>
                  <a:cubicBezTo>
                    <a:pt x="23115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8"/>
            <p:cNvSpPr/>
            <p:nvPr/>
          </p:nvSpPr>
          <p:spPr>
            <a:xfrm>
              <a:off x="5397901" y="3428760"/>
              <a:ext cx="320358" cy="320358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30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9" y="3232"/>
                    <a:pt x="0" y="4944"/>
                    <a:pt x="0" y="6729"/>
                  </a:cubicBezTo>
                  <a:cubicBezTo>
                    <a:pt x="0" y="8513"/>
                    <a:pt x="709" y="10225"/>
                    <a:pt x="1971" y="11488"/>
                  </a:cubicBezTo>
                  <a:cubicBezTo>
                    <a:pt x="3232" y="12749"/>
                    <a:pt x="4944" y="13459"/>
                    <a:pt x="6730" y="13459"/>
                  </a:cubicBezTo>
                  <a:cubicBezTo>
                    <a:pt x="8514" y="13459"/>
                    <a:pt x="10226" y="12749"/>
                    <a:pt x="11488" y="11488"/>
                  </a:cubicBezTo>
                  <a:cubicBezTo>
                    <a:pt x="12749" y="10225"/>
                    <a:pt x="13459" y="8513"/>
                    <a:pt x="13459" y="6729"/>
                  </a:cubicBezTo>
                  <a:cubicBezTo>
                    <a:pt x="13459" y="4944"/>
                    <a:pt x="12749" y="3232"/>
                    <a:pt x="11488" y="1971"/>
                  </a:cubicBezTo>
                  <a:cubicBezTo>
                    <a:pt x="10226" y="708"/>
                    <a:pt x="8514" y="0"/>
                    <a:pt x="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8"/>
            <p:cNvSpPr/>
            <p:nvPr/>
          </p:nvSpPr>
          <p:spPr>
            <a:xfrm>
              <a:off x="8029029" y="1720240"/>
              <a:ext cx="550219" cy="550219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7" y="1"/>
                  </a:moveTo>
                  <a:cubicBezTo>
                    <a:pt x="1185" y="1"/>
                    <a:pt x="1" y="1185"/>
                    <a:pt x="1" y="2657"/>
                  </a:cubicBezTo>
                  <a:lnTo>
                    <a:pt x="1" y="20460"/>
                  </a:lnTo>
                  <a:cubicBezTo>
                    <a:pt x="1" y="21930"/>
                    <a:pt x="1185" y="23116"/>
                    <a:pt x="2657" y="23116"/>
                  </a:cubicBezTo>
                  <a:lnTo>
                    <a:pt x="20459" y="23116"/>
                  </a:lnTo>
                  <a:cubicBezTo>
                    <a:pt x="21930" y="23116"/>
                    <a:pt x="23116" y="21930"/>
                    <a:pt x="23116" y="20460"/>
                  </a:cubicBezTo>
                  <a:lnTo>
                    <a:pt x="23116" y="2657"/>
                  </a:lnTo>
                  <a:cubicBezTo>
                    <a:pt x="23116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8"/>
            <p:cNvSpPr/>
            <p:nvPr/>
          </p:nvSpPr>
          <p:spPr>
            <a:xfrm>
              <a:off x="8143971" y="1835182"/>
              <a:ext cx="320358" cy="320358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29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8" y="3232"/>
                    <a:pt x="0" y="4944"/>
                    <a:pt x="0" y="6729"/>
                  </a:cubicBezTo>
                  <a:cubicBezTo>
                    <a:pt x="0" y="8513"/>
                    <a:pt x="708" y="10225"/>
                    <a:pt x="1971" y="11487"/>
                  </a:cubicBezTo>
                  <a:cubicBezTo>
                    <a:pt x="3232" y="12749"/>
                    <a:pt x="4944" y="13459"/>
                    <a:pt x="6729" y="13459"/>
                  </a:cubicBezTo>
                  <a:cubicBezTo>
                    <a:pt x="8513" y="13459"/>
                    <a:pt x="10225" y="12749"/>
                    <a:pt x="11488" y="11487"/>
                  </a:cubicBezTo>
                  <a:cubicBezTo>
                    <a:pt x="12749" y="10225"/>
                    <a:pt x="13458" y="8513"/>
                    <a:pt x="13458" y="6729"/>
                  </a:cubicBezTo>
                  <a:cubicBezTo>
                    <a:pt x="13458" y="4944"/>
                    <a:pt x="12749" y="3232"/>
                    <a:pt x="11488" y="1971"/>
                  </a:cubicBezTo>
                  <a:cubicBezTo>
                    <a:pt x="10225" y="708"/>
                    <a:pt x="8513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8"/>
            <p:cNvSpPr/>
            <p:nvPr/>
          </p:nvSpPr>
          <p:spPr>
            <a:xfrm>
              <a:off x="7133531" y="992907"/>
              <a:ext cx="743209" cy="272491"/>
            </a:xfrm>
            <a:custGeom>
              <a:avLst/>
              <a:gdLst/>
              <a:ahLst/>
              <a:cxnLst/>
              <a:rect l="l" t="t" r="r" b="b"/>
              <a:pathLst>
                <a:path w="31224" h="11448" extrusionOk="0">
                  <a:moveTo>
                    <a:pt x="0" y="1"/>
                  </a:moveTo>
                  <a:lnTo>
                    <a:pt x="12913" y="10244"/>
                  </a:lnTo>
                  <a:lnTo>
                    <a:pt x="13507" y="10715"/>
                  </a:lnTo>
                  <a:cubicBezTo>
                    <a:pt x="14124" y="11203"/>
                    <a:pt x="14868" y="11448"/>
                    <a:pt x="15612" y="11448"/>
                  </a:cubicBezTo>
                  <a:cubicBezTo>
                    <a:pt x="16356" y="11448"/>
                    <a:pt x="17100" y="11203"/>
                    <a:pt x="17717" y="10715"/>
                  </a:cubicBezTo>
                  <a:lnTo>
                    <a:pt x="18311" y="10244"/>
                  </a:lnTo>
                  <a:lnTo>
                    <a:pt x="31224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8"/>
            <p:cNvSpPr/>
            <p:nvPr/>
          </p:nvSpPr>
          <p:spPr>
            <a:xfrm>
              <a:off x="7133531" y="992907"/>
              <a:ext cx="307362" cy="487594"/>
            </a:xfrm>
            <a:custGeom>
              <a:avLst/>
              <a:gdLst/>
              <a:ahLst/>
              <a:cxnLst/>
              <a:rect l="l" t="t" r="r" b="b"/>
              <a:pathLst>
                <a:path w="12913" h="20485" extrusionOk="0">
                  <a:moveTo>
                    <a:pt x="0" y="1"/>
                  </a:moveTo>
                  <a:lnTo>
                    <a:pt x="0" y="20485"/>
                  </a:lnTo>
                  <a:lnTo>
                    <a:pt x="12913" y="10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8"/>
            <p:cNvSpPr/>
            <p:nvPr/>
          </p:nvSpPr>
          <p:spPr>
            <a:xfrm>
              <a:off x="7133531" y="1236716"/>
              <a:ext cx="743209" cy="243785"/>
            </a:xfrm>
            <a:custGeom>
              <a:avLst/>
              <a:gdLst/>
              <a:ahLst/>
              <a:cxnLst/>
              <a:rect l="l" t="t" r="r" b="b"/>
              <a:pathLst>
                <a:path w="31224" h="10242" extrusionOk="0">
                  <a:moveTo>
                    <a:pt x="12913" y="1"/>
                  </a:moveTo>
                  <a:lnTo>
                    <a:pt x="0" y="10242"/>
                  </a:lnTo>
                  <a:lnTo>
                    <a:pt x="31224" y="10242"/>
                  </a:lnTo>
                  <a:lnTo>
                    <a:pt x="18311" y="1"/>
                  </a:lnTo>
                  <a:lnTo>
                    <a:pt x="17717" y="471"/>
                  </a:lnTo>
                  <a:cubicBezTo>
                    <a:pt x="17100" y="960"/>
                    <a:pt x="16356" y="1204"/>
                    <a:pt x="15612" y="1204"/>
                  </a:cubicBezTo>
                  <a:cubicBezTo>
                    <a:pt x="14868" y="1204"/>
                    <a:pt x="14124" y="960"/>
                    <a:pt x="13507" y="471"/>
                  </a:cubicBezTo>
                  <a:lnTo>
                    <a:pt x="12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8"/>
            <p:cNvSpPr/>
            <p:nvPr/>
          </p:nvSpPr>
          <p:spPr>
            <a:xfrm>
              <a:off x="7569355" y="992907"/>
              <a:ext cx="307385" cy="487594"/>
            </a:xfrm>
            <a:custGeom>
              <a:avLst/>
              <a:gdLst/>
              <a:ahLst/>
              <a:cxnLst/>
              <a:rect l="l" t="t" r="r" b="b"/>
              <a:pathLst>
                <a:path w="12914" h="20485" extrusionOk="0">
                  <a:moveTo>
                    <a:pt x="12914" y="1"/>
                  </a:moveTo>
                  <a:lnTo>
                    <a:pt x="1" y="10243"/>
                  </a:lnTo>
                  <a:lnTo>
                    <a:pt x="12914" y="20485"/>
                  </a:lnTo>
                  <a:lnTo>
                    <a:pt x="12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8"/>
            <p:cNvSpPr/>
            <p:nvPr/>
          </p:nvSpPr>
          <p:spPr>
            <a:xfrm>
              <a:off x="4807670" y="2192958"/>
              <a:ext cx="547981" cy="716598"/>
            </a:xfrm>
            <a:custGeom>
              <a:avLst/>
              <a:gdLst/>
              <a:ahLst/>
              <a:cxnLst/>
              <a:rect l="l" t="t" r="r" b="b"/>
              <a:pathLst>
                <a:path w="23022" h="30106" extrusionOk="0">
                  <a:moveTo>
                    <a:pt x="1" y="1"/>
                  </a:moveTo>
                  <a:lnTo>
                    <a:pt x="1" y="30105"/>
                  </a:lnTo>
                  <a:lnTo>
                    <a:pt x="23022" y="30105"/>
                  </a:lnTo>
                  <a:lnTo>
                    <a:pt x="23022" y="4834"/>
                  </a:lnTo>
                  <a:lnTo>
                    <a:pt x="18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8"/>
            <p:cNvSpPr/>
            <p:nvPr/>
          </p:nvSpPr>
          <p:spPr>
            <a:xfrm>
              <a:off x="4760184" y="2145448"/>
              <a:ext cx="547981" cy="716622"/>
            </a:xfrm>
            <a:custGeom>
              <a:avLst/>
              <a:gdLst/>
              <a:ahLst/>
              <a:cxnLst/>
              <a:rect l="l" t="t" r="r" b="b"/>
              <a:pathLst>
                <a:path w="23022" h="30107" extrusionOk="0">
                  <a:moveTo>
                    <a:pt x="1" y="1"/>
                  </a:moveTo>
                  <a:lnTo>
                    <a:pt x="1" y="30106"/>
                  </a:lnTo>
                  <a:lnTo>
                    <a:pt x="23022" y="30106"/>
                  </a:lnTo>
                  <a:lnTo>
                    <a:pt x="23022" y="4835"/>
                  </a:lnTo>
                  <a:lnTo>
                    <a:pt x="18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8"/>
            <p:cNvSpPr/>
            <p:nvPr/>
          </p:nvSpPr>
          <p:spPr>
            <a:xfrm>
              <a:off x="5193080" y="2145448"/>
              <a:ext cx="115085" cy="115109"/>
            </a:xfrm>
            <a:custGeom>
              <a:avLst/>
              <a:gdLst/>
              <a:ahLst/>
              <a:cxnLst/>
              <a:rect l="l" t="t" r="r" b="b"/>
              <a:pathLst>
                <a:path w="4835" h="4836" extrusionOk="0">
                  <a:moveTo>
                    <a:pt x="1" y="1"/>
                  </a:moveTo>
                  <a:lnTo>
                    <a:pt x="1" y="4835"/>
                  </a:lnTo>
                  <a:lnTo>
                    <a:pt x="4835" y="4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8"/>
            <p:cNvSpPr/>
            <p:nvPr/>
          </p:nvSpPr>
          <p:spPr>
            <a:xfrm>
              <a:off x="4807670" y="2190363"/>
              <a:ext cx="233169" cy="25302"/>
            </a:xfrm>
            <a:custGeom>
              <a:avLst/>
              <a:gdLst/>
              <a:ahLst/>
              <a:cxnLst/>
              <a:rect l="l" t="t" r="r" b="b"/>
              <a:pathLst>
                <a:path w="97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9796" y="1063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8"/>
            <p:cNvSpPr/>
            <p:nvPr/>
          </p:nvSpPr>
          <p:spPr>
            <a:xfrm>
              <a:off x="4807670" y="2242681"/>
              <a:ext cx="149099" cy="25326"/>
            </a:xfrm>
            <a:custGeom>
              <a:avLst/>
              <a:gdLst/>
              <a:ahLst/>
              <a:cxnLst/>
              <a:rect l="l" t="t" r="r" b="b"/>
              <a:pathLst>
                <a:path w="6264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6264" y="1063"/>
                  </a:lnTo>
                  <a:lnTo>
                    <a:pt x="6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8"/>
            <p:cNvSpPr/>
            <p:nvPr/>
          </p:nvSpPr>
          <p:spPr>
            <a:xfrm>
              <a:off x="4807670" y="2335416"/>
              <a:ext cx="452985" cy="25326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8"/>
            <p:cNvSpPr/>
            <p:nvPr/>
          </p:nvSpPr>
          <p:spPr>
            <a:xfrm>
              <a:off x="4807670" y="2407085"/>
              <a:ext cx="452985" cy="25302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8"/>
            <p:cNvSpPr/>
            <p:nvPr/>
          </p:nvSpPr>
          <p:spPr>
            <a:xfrm>
              <a:off x="4807670" y="2478731"/>
              <a:ext cx="452985" cy="25302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8"/>
            <p:cNvSpPr/>
            <p:nvPr/>
          </p:nvSpPr>
          <p:spPr>
            <a:xfrm>
              <a:off x="4807670" y="2550376"/>
              <a:ext cx="452985" cy="25326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8"/>
            <p:cNvSpPr/>
            <p:nvPr/>
          </p:nvSpPr>
          <p:spPr>
            <a:xfrm>
              <a:off x="4807670" y="2622069"/>
              <a:ext cx="452985" cy="25326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8"/>
            <p:cNvSpPr/>
            <p:nvPr/>
          </p:nvSpPr>
          <p:spPr>
            <a:xfrm>
              <a:off x="4807670" y="2693715"/>
              <a:ext cx="452985" cy="25326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8"/>
            <p:cNvSpPr/>
            <p:nvPr/>
          </p:nvSpPr>
          <p:spPr>
            <a:xfrm>
              <a:off x="4807670" y="2765360"/>
              <a:ext cx="261732" cy="25302"/>
            </a:xfrm>
            <a:custGeom>
              <a:avLst/>
              <a:gdLst/>
              <a:ahLst/>
              <a:cxnLst/>
              <a:rect l="l" t="t" r="r" b="b"/>
              <a:pathLst>
                <a:path w="109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0996" y="1063"/>
                  </a:lnTo>
                  <a:lnTo>
                    <a:pt x="10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8"/>
            <p:cNvSpPr/>
            <p:nvPr/>
          </p:nvSpPr>
          <p:spPr>
            <a:xfrm>
              <a:off x="5295264" y="632680"/>
              <a:ext cx="668969" cy="571379"/>
            </a:xfrm>
            <a:custGeom>
              <a:avLst/>
              <a:gdLst/>
              <a:ahLst/>
              <a:cxnLst/>
              <a:rect l="l" t="t" r="r" b="b"/>
              <a:pathLst>
                <a:path w="28105" h="24005" extrusionOk="0">
                  <a:moveTo>
                    <a:pt x="2052" y="0"/>
                  </a:moveTo>
                  <a:cubicBezTo>
                    <a:pt x="919" y="0"/>
                    <a:pt x="1" y="918"/>
                    <a:pt x="1" y="2052"/>
                  </a:cubicBezTo>
                  <a:lnTo>
                    <a:pt x="1" y="15485"/>
                  </a:lnTo>
                  <a:cubicBezTo>
                    <a:pt x="1" y="16619"/>
                    <a:pt x="919" y="17537"/>
                    <a:pt x="2052" y="17537"/>
                  </a:cubicBezTo>
                  <a:lnTo>
                    <a:pt x="18239" y="17537"/>
                  </a:lnTo>
                  <a:lnTo>
                    <a:pt x="24707" y="24004"/>
                  </a:lnTo>
                  <a:lnTo>
                    <a:pt x="24707" y="17537"/>
                  </a:lnTo>
                  <a:lnTo>
                    <a:pt x="26053" y="17537"/>
                  </a:lnTo>
                  <a:cubicBezTo>
                    <a:pt x="27185" y="17537"/>
                    <a:pt x="28103" y="16619"/>
                    <a:pt x="28103" y="15485"/>
                  </a:cubicBezTo>
                  <a:lnTo>
                    <a:pt x="28103" y="2052"/>
                  </a:lnTo>
                  <a:cubicBezTo>
                    <a:pt x="28104" y="918"/>
                    <a:pt x="27185" y="0"/>
                    <a:pt x="26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5353676" y="705635"/>
              <a:ext cx="553408" cy="27444"/>
            </a:xfrm>
            <a:custGeom>
              <a:avLst/>
              <a:gdLst/>
              <a:ahLst/>
              <a:cxnLst/>
              <a:rect l="l" t="t" r="r" b="b"/>
              <a:pathLst>
                <a:path w="23250" h="1153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8"/>
            <p:cNvSpPr/>
            <p:nvPr/>
          </p:nvSpPr>
          <p:spPr>
            <a:xfrm>
              <a:off x="5353676" y="762808"/>
              <a:ext cx="553408" cy="27468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8"/>
            <p:cNvSpPr/>
            <p:nvPr/>
          </p:nvSpPr>
          <p:spPr>
            <a:xfrm>
              <a:off x="5353676" y="819982"/>
              <a:ext cx="553408" cy="27492"/>
            </a:xfrm>
            <a:custGeom>
              <a:avLst/>
              <a:gdLst/>
              <a:ahLst/>
              <a:cxnLst/>
              <a:rect l="l" t="t" r="r" b="b"/>
              <a:pathLst>
                <a:path w="23250" h="1155" extrusionOk="0">
                  <a:moveTo>
                    <a:pt x="1" y="0"/>
                  </a:moveTo>
                  <a:lnTo>
                    <a:pt x="1" y="1154"/>
                  </a:lnTo>
                  <a:lnTo>
                    <a:pt x="23249" y="1154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8"/>
            <p:cNvSpPr/>
            <p:nvPr/>
          </p:nvSpPr>
          <p:spPr>
            <a:xfrm>
              <a:off x="5353676" y="877179"/>
              <a:ext cx="553408" cy="27468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1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8"/>
            <p:cNvSpPr/>
            <p:nvPr/>
          </p:nvSpPr>
          <p:spPr>
            <a:xfrm>
              <a:off x="5353676" y="934353"/>
              <a:ext cx="276704" cy="27468"/>
            </a:xfrm>
            <a:custGeom>
              <a:avLst/>
              <a:gdLst/>
              <a:ahLst/>
              <a:cxnLst/>
              <a:rect l="l" t="t" r="r" b="b"/>
              <a:pathLst>
                <a:path w="11625" h="1154" extrusionOk="0">
                  <a:moveTo>
                    <a:pt x="1" y="1"/>
                  </a:moveTo>
                  <a:lnTo>
                    <a:pt x="1" y="1154"/>
                  </a:lnTo>
                  <a:lnTo>
                    <a:pt x="11625" y="1154"/>
                  </a:lnTo>
                  <a:lnTo>
                    <a:pt x="1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8"/>
            <p:cNvSpPr/>
            <p:nvPr/>
          </p:nvSpPr>
          <p:spPr>
            <a:xfrm>
              <a:off x="8412178" y="2607169"/>
              <a:ext cx="689820" cy="461888"/>
            </a:xfrm>
            <a:custGeom>
              <a:avLst/>
              <a:gdLst/>
              <a:ahLst/>
              <a:cxnLst/>
              <a:rect l="l" t="t" r="r" b="b"/>
              <a:pathLst>
                <a:path w="28981" h="19405" extrusionOk="0">
                  <a:moveTo>
                    <a:pt x="2657" y="0"/>
                  </a:moveTo>
                  <a:cubicBezTo>
                    <a:pt x="1189" y="0"/>
                    <a:pt x="0" y="1189"/>
                    <a:pt x="0" y="2656"/>
                  </a:cubicBezTo>
                  <a:lnTo>
                    <a:pt x="0" y="16748"/>
                  </a:lnTo>
                  <a:cubicBezTo>
                    <a:pt x="0" y="18216"/>
                    <a:pt x="1189" y="19405"/>
                    <a:pt x="2657" y="19405"/>
                  </a:cubicBezTo>
                  <a:lnTo>
                    <a:pt x="26325" y="19405"/>
                  </a:lnTo>
                  <a:cubicBezTo>
                    <a:pt x="27791" y="19405"/>
                    <a:pt x="28981" y="18216"/>
                    <a:pt x="28981" y="16748"/>
                  </a:cubicBezTo>
                  <a:lnTo>
                    <a:pt x="28981" y="2656"/>
                  </a:lnTo>
                  <a:cubicBezTo>
                    <a:pt x="28981" y="1189"/>
                    <a:pt x="27791" y="0"/>
                    <a:pt x="26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8"/>
            <p:cNvSpPr/>
            <p:nvPr/>
          </p:nvSpPr>
          <p:spPr>
            <a:xfrm>
              <a:off x="8355385" y="2550329"/>
              <a:ext cx="689796" cy="333735"/>
            </a:xfrm>
            <a:custGeom>
              <a:avLst/>
              <a:gdLst/>
              <a:ahLst/>
              <a:cxnLst/>
              <a:rect l="l" t="t" r="r" b="b"/>
              <a:pathLst>
                <a:path w="28980" h="14021" extrusionOk="0">
                  <a:moveTo>
                    <a:pt x="2656" y="0"/>
                  </a:moveTo>
                  <a:cubicBezTo>
                    <a:pt x="1189" y="0"/>
                    <a:pt x="0" y="1189"/>
                    <a:pt x="0" y="2657"/>
                  </a:cubicBezTo>
                  <a:lnTo>
                    <a:pt x="0" y="12904"/>
                  </a:lnTo>
                  <a:lnTo>
                    <a:pt x="5734" y="7169"/>
                  </a:lnTo>
                  <a:cubicBezTo>
                    <a:pt x="6365" y="6539"/>
                    <a:pt x="7192" y="6223"/>
                    <a:pt x="8018" y="6223"/>
                  </a:cubicBezTo>
                  <a:cubicBezTo>
                    <a:pt x="8845" y="6223"/>
                    <a:pt x="9671" y="6539"/>
                    <a:pt x="10301" y="7169"/>
                  </a:cubicBezTo>
                  <a:lnTo>
                    <a:pt x="15098" y="11965"/>
                  </a:lnTo>
                  <a:cubicBezTo>
                    <a:pt x="15729" y="12596"/>
                    <a:pt x="16555" y="12911"/>
                    <a:pt x="17381" y="12911"/>
                  </a:cubicBezTo>
                  <a:cubicBezTo>
                    <a:pt x="18208" y="12911"/>
                    <a:pt x="19034" y="12596"/>
                    <a:pt x="19665" y="11965"/>
                  </a:cubicBezTo>
                  <a:lnTo>
                    <a:pt x="21010" y="10620"/>
                  </a:lnTo>
                  <a:cubicBezTo>
                    <a:pt x="21641" y="9989"/>
                    <a:pt x="22468" y="9674"/>
                    <a:pt x="23294" y="9674"/>
                  </a:cubicBezTo>
                  <a:cubicBezTo>
                    <a:pt x="24121" y="9674"/>
                    <a:pt x="24948" y="9989"/>
                    <a:pt x="25578" y="10620"/>
                  </a:cubicBezTo>
                  <a:lnTo>
                    <a:pt x="28979" y="14020"/>
                  </a:lnTo>
                  <a:lnTo>
                    <a:pt x="28979" y="2657"/>
                  </a:lnTo>
                  <a:cubicBezTo>
                    <a:pt x="28979" y="1189"/>
                    <a:pt x="27790" y="0"/>
                    <a:pt x="26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8"/>
            <p:cNvSpPr/>
            <p:nvPr/>
          </p:nvSpPr>
          <p:spPr>
            <a:xfrm>
              <a:off x="8355385" y="2698452"/>
              <a:ext cx="689796" cy="313788"/>
            </a:xfrm>
            <a:custGeom>
              <a:avLst/>
              <a:gdLst/>
              <a:ahLst/>
              <a:cxnLst/>
              <a:rect l="l" t="t" r="r" b="b"/>
              <a:pathLst>
                <a:path w="28980" h="13183" extrusionOk="0">
                  <a:moveTo>
                    <a:pt x="8018" y="0"/>
                  </a:moveTo>
                  <a:cubicBezTo>
                    <a:pt x="7192" y="0"/>
                    <a:pt x="6365" y="316"/>
                    <a:pt x="5734" y="946"/>
                  </a:cubicBezTo>
                  <a:lnTo>
                    <a:pt x="0" y="6681"/>
                  </a:lnTo>
                  <a:lnTo>
                    <a:pt x="0" y="10526"/>
                  </a:lnTo>
                  <a:cubicBezTo>
                    <a:pt x="0" y="11993"/>
                    <a:pt x="1189" y="13182"/>
                    <a:pt x="2656" y="13182"/>
                  </a:cubicBezTo>
                  <a:lnTo>
                    <a:pt x="26323" y="13182"/>
                  </a:lnTo>
                  <a:cubicBezTo>
                    <a:pt x="27790" y="13182"/>
                    <a:pt x="28979" y="11993"/>
                    <a:pt x="28979" y="10526"/>
                  </a:cubicBezTo>
                  <a:lnTo>
                    <a:pt x="28979" y="7797"/>
                  </a:lnTo>
                  <a:lnTo>
                    <a:pt x="25578" y="4397"/>
                  </a:lnTo>
                  <a:cubicBezTo>
                    <a:pt x="24948" y="3766"/>
                    <a:pt x="24121" y="3451"/>
                    <a:pt x="23294" y="3451"/>
                  </a:cubicBezTo>
                  <a:cubicBezTo>
                    <a:pt x="22468" y="3451"/>
                    <a:pt x="21641" y="3766"/>
                    <a:pt x="21010" y="4397"/>
                  </a:cubicBezTo>
                  <a:lnTo>
                    <a:pt x="19665" y="5742"/>
                  </a:lnTo>
                  <a:cubicBezTo>
                    <a:pt x="19034" y="6373"/>
                    <a:pt x="18208" y="6688"/>
                    <a:pt x="17381" y="6688"/>
                  </a:cubicBezTo>
                  <a:cubicBezTo>
                    <a:pt x="16555" y="6688"/>
                    <a:pt x="15729" y="6373"/>
                    <a:pt x="15098" y="5742"/>
                  </a:cubicBezTo>
                  <a:lnTo>
                    <a:pt x="10301" y="946"/>
                  </a:lnTo>
                  <a:cubicBezTo>
                    <a:pt x="9671" y="316"/>
                    <a:pt x="8845" y="0"/>
                    <a:pt x="8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8"/>
            <p:cNvSpPr/>
            <p:nvPr/>
          </p:nvSpPr>
          <p:spPr>
            <a:xfrm>
              <a:off x="8790995" y="2594030"/>
              <a:ext cx="128034" cy="123178"/>
            </a:xfrm>
            <a:custGeom>
              <a:avLst/>
              <a:gdLst/>
              <a:ahLst/>
              <a:cxnLst/>
              <a:rect l="l" t="t" r="r" b="b"/>
              <a:pathLst>
                <a:path w="5379" h="5175" extrusionOk="0">
                  <a:moveTo>
                    <a:pt x="2791" y="0"/>
                  </a:moveTo>
                  <a:cubicBezTo>
                    <a:pt x="1744" y="0"/>
                    <a:pt x="801" y="630"/>
                    <a:pt x="401" y="1598"/>
                  </a:cubicBezTo>
                  <a:cubicBezTo>
                    <a:pt x="0" y="2564"/>
                    <a:pt x="222" y="3677"/>
                    <a:pt x="961" y="4417"/>
                  </a:cubicBezTo>
                  <a:cubicBezTo>
                    <a:pt x="1457" y="4912"/>
                    <a:pt x="2118" y="5175"/>
                    <a:pt x="2792" y="5175"/>
                  </a:cubicBezTo>
                  <a:cubicBezTo>
                    <a:pt x="3125" y="5175"/>
                    <a:pt x="3461" y="5110"/>
                    <a:pt x="3782" y="4978"/>
                  </a:cubicBezTo>
                  <a:cubicBezTo>
                    <a:pt x="4748" y="4577"/>
                    <a:pt x="5379" y="3634"/>
                    <a:pt x="5379" y="2588"/>
                  </a:cubicBezTo>
                  <a:cubicBezTo>
                    <a:pt x="5378" y="1159"/>
                    <a:pt x="4220" y="0"/>
                    <a:pt x="2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A592B0-4666-499A-AB60-D0DAE81D7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20000">
              <a:off x="5925367" y="1199711"/>
              <a:ext cx="1597249" cy="2574570"/>
            </a:xfrm>
            <a:prstGeom prst="rect">
              <a:avLst/>
            </a:prstGeom>
          </p:spPr>
        </p:pic>
        <p:sp>
          <p:nvSpPr>
            <p:cNvPr id="114" name="Google Shape;331;p48">
              <a:extLst>
                <a:ext uri="{FF2B5EF4-FFF2-40B4-BE49-F238E27FC236}">
                  <a16:creationId xmlns:a16="http://schemas.microsoft.com/office/drawing/2014/main" id="{50082345-B2C7-41DA-A891-6A4D8B3E31D3}"/>
                </a:ext>
              </a:extLst>
            </p:cNvPr>
            <p:cNvSpPr/>
            <p:nvPr/>
          </p:nvSpPr>
          <p:spPr>
            <a:xfrm>
              <a:off x="6684970" y="1881383"/>
              <a:ext cx="2798769" cy="3735469"/>
            </a:xfrm>
            <a:custGeom>
              <a:avLst/>
              <a:gdLst/>
              <a:ahLst/>
              <a:cxnLst/>
              <a:rect l="l" t="t" r="r" b="b"/>
              <a:pathLst>
                <a:path w="117583" h="156936" extrusionOk="0">
                  <a:moveTo>
                    <a:pt x="29283" y="1"/>
                  </a:moveTo>
                  <a:lnTo>
                    <a:pt x="49955" y="39769"/>
                  </a:lnTo>
                  <a:lnTo>
                    <a:pt x="50300" y="45191"/>
                  </a:lnTo>
                  <a:cubicBezTo>
                    <a:pt x="50548" y="49116"/>
                    <a:pt x="49623" y="53026"/>
                    <a:pt x="47639" y="56422"/>
                  </a:cubicBezTo>
                  <a:cubicBezTo>
                    <a:pt x="45896" y="59406"/>
                    <a:pt x="42737" y="61123"/>
                    <a:pt x="39451" y="61123"/>
                  </a:cubicBezTo>
                  <a:cubicBezTo>
                    <a:pt x="38294" y="61123"/>
                    <a:pt x="37121" y="60910"/>
                    <a:pt x="35988" y="60465"/>
                  </a:cubicBezTo>
                  <a:lnTo>
                    <a:pt x="33530" y="59500"/>
                  </a:lnTo>
                  <a:cubicBezTo>
                    <a:pt x="30457" y="58293"/>
                    <a:pt x="27888" y="56074"/>
                    <a:pt x="26248" y="53209"/>
                  </a:cubicBezTo>
                  <a:lnTo>
                    <a:pt x="26108" y="52963"/>
                  </a:lnTo>
                  <a:cubicBezTo>
                    <a:pt x="24768" y="50625"/>
                    <a:pt x="22803" y="48705"/>
                    <a:pt x="20434" y="47421"/>
                  </a:cubicBezTo>
                  <a:cubicBezTo>
                    <a:pt x="17335" y="45742"/>
                    <a:pt x="13921" y="44904"/>
                    <a:pt x="10509" y="44904"/>
                  </a:cubicBezTo>
                  <a:cubicBezTo>
                    <a:pt x="6875" y="44904"/>
                    <a:pt x="3243" y="45855"/>
                    <a:pt x="1" y="47750"/>
                  </a:cubicBezTo>
                  <a:lnTo>
                    <a:pt x="27487" y="71780"/>
                  </a:lnTo>
                  <a:lnTo>
                    <a:pt x="39212" y="89578"/>
                  </a:lnTo>
                  <a:cubicBezTo>
                    <a:pt x="42619" y="94749"/>
                    <a:pt x="47346" y="98916"/>
                    <a:pt x="52905" y="101646"/>
                  </a:cubicBezTo>
                  <a:lnTo>
                    <a:pt x="69094" y="109597"/>
                  </a:lnTo>
                  <a:lnTo>
                    <a:pt x="81269" y="156936"/>
                  </a:lnTo>
                  <a:lnTo>
                    <a:pt x="117582" y="138060"/>
                  </a:lnTo>
                  <a:lnTo>
                    <a:pt x="96516" y="83303"/>
                  </a:lnTo>
                  <a:lnTo>
                    <a:pt x="63838" y="42200"/>
                  </a:lnTo>
                  <a:lnTo>
                    <a:pt x="41607" y="4943"/>
                  </a:lnTo>
                  <a:lnTo>
                    <a:pt x="29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Privacy Policy - Go Fresh">
            <a:extLst>
              <a:ext uri="{FF2B5EF4-FFF2-40B4-BE49-F238E27FC236}">
                <a16:creationId xmlns:a16="http://schemas.microsoft.com/office/drawing/2014/main" id="{3975E594-4774-4E5F-8C30-A976AA4DB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04" y="320704"/>
            <a:ext cx="3504749" cy="156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Top Utilities</a:t>
            </a:r>
            <a:endParaRPr/>
          </a:p>
        </p:txBody>
      </p:sp>
      <p:sp>
        <p:nvSpPr>
          <p:cNvPr id="8" name="Google Shape;548;p54">
            <a:extLst>
              <a:ext uri="{FF2B5EF4-FFF2-40B4-BE49-F238E27FC236}">
                <a16:creationId xmlns:a16="http://schemas.microsoft.com/office/drawing/2014/main" id="{51F6FC20-BD70-F83C-7F07-B323486036EC}"/>
              </a:ext>
            </a:extLst>
          </p:cNvPr>
          <p:cNvSpPr/>
          <p:nvPr/>
        </p:nvSpPr>
        <p:spPr>
          <a:xfrm rot="18274823">
            <a:off x="-220144" y="730217"/>
            <a:ext cx="2601069" cy="1638545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552;p54">
            <a:extLst>
              <a:ext uri="{FF2B5EF4-FFF2-40B4-BE49-F238E27FC236}">
                <a16:creationId xmlns:a16="http://schemas.microsoft.com/office/drawing/2014/main" id="{4367843C-EBD5-4FFA-8587-9B54841C29B5}"/>
              </a:ext>
            </a:extLst>
          </p:cNvPr>
          <p:cNvGrpSpPr/>
          <p:nvPr/>
        </p:nvGrpSpPr>
        <p:grpSpPr>
          <a:xfrm>
            <a:off x="892" y="75975"/>
            <a:ext cx="2478397" cy="2709208"/>
            <a:chOff x="2790525" y="1818200"/>
            <a:chExt cx="1942521" cy="2075000"/>
          </a:xfrm>
        </p:grpSpPr>
        <p:sp>
          <p:nvSpPr>
            <p:cNvPr id="10" name="Google Shape;553;p54">
              <a:extLst>
                <a:ext uri="{FF2B5EF4-FFF2-40B4-BE49-F238E27FC236}">
                  <a16:creationId xmlns:a16="http://schemas.microsoft.com/office/drawing/2014/main" id="{E86C2273-79FF-9425-9DB3-C723A887EF0C}"/>
                </a:ext>
              </a:extLst>
            </p:cNvPr>
            <p:cNvSpPr/>
            <p:nvPr/>
          </p:nvSpPr>
          <p:spPr>
            <a:xfrm>
              <a:off x="3014138" y="2064968"/>
              <a:ext cx="1718908" cy="1480172"/>
            </a:xfrm>
            <a:custGeom>
              <a:avLst/>
              <a:gdLst/>
              <a:ahLst/>
              <a:cxnLst/>
              <a:rect l="l" t="t" r="r" b="b"/>
              <a:pathLst>
                <a:path w="93191" h="80237" extrusionOk="0">
                  <a:moveTo>
                    <a:pt x="46589" y="6049"/>
                  </a:moveTo>
                  <a:cubicBezTo>
                    <a:pt x="54650" y="6049"/>
                    <a:pt x="61174" y="12586"/>
                    <a:pt x="61174" y="20646"/>
                  </a:cubicBezTo>
                  <a:cubicBezTo>
                    <a:pt x="61198" y="28695"/>
                    <a:pt x="54662" y="35231"/>
                    <a:pt x="46589" y="35231"/>
                  </a:cubicBezTo>
                  <a:cubicBezTo>
                    <a:pt x="38541" y="35231"/>
                    <a:pt x="32004" y="28695"/>
                    <a:pt x="32004" y="20646"/>
                  </a:cubicBezTo>
                  <a:cubicBezTo>
                    <a:pt x="32004" y="12586"/>
                    <a:pt x="38541" y="6049"/>
                    <a:pt x="46589" y="6049"/>
                  </a:cubicBezTo>
                  <a:close/>
                  <a:moveTo>
                    <a:pt x="46589" y="1"/>
                  </a:moveTo>
                  <a:cubicBezTo>
                    <a:pt x="0" y="1"/>
                    <a:pt x="46589" y="80237"/>
                    <a:pt x="46589" y="80237"/>
                  </a:cubicBezTo>
                  <a:cubicBezTo>
                    <a:pt x="46589" y="80237"/>
                    <a:pt x="93190" y="1"/>
                    <a:pt x="46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4;p54">
              <a:extLst>
                <a:ext uri="{FF2B5EF4-FFF2-40B4-BE49-F238E27FC236}">
                  <a16:creationId xmlns:a16="http://schemas.microsoft.com/office/drawing/2014/main" id="{3709F28B-5BDA-0DAC-F987-1111A0CA9385}"/>
                </a:ext>
              </a:extLst>
            </p:cNvPr>
            <p:cNvSpPr/>
            <p:nvPr/>
          </p:nvSpPr>
          <p:spPr>
            <a:xfrm>
              <a:off x="3869825" y="1818200"/>
              <a:ext cx="166400" cy="251850"/>
            </a:xfrm>
            <a:custGeom>
              <a:avLst/>
              <a:gdLst/>
              <a:ahLst/>
              <a:cxnLst/>
              <a:rect l="l" t="t" r="r" b="b"/>
              <a:pathLst>
                <a:path w="6656" h="10074" extrusionOk="0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6656" y="10074"/>
                  </a:lnTo>
                  <a:lnTo>
                    <a:pt x="6656" y="1"/>
                  </a:lnTo>
                  <a:lnTo>
                    <a:pt x="6275" y="584"/>
                  </a:lnTo>
                  <a:lnTo>
                    <a:pt x="5882" y="1"/>
                  </a:lnTo>
                  <a:lnTo>
                    <a:pt x="5501" y="584"/>
                  </a:lnTo>
                  <a:lnTo>
                    <a:pt x="5108" y="1"/>
                  </a:lnTo>
                  <a:lnTo>
                    <a:pt x="4727" y="584"/>
                  </a:lnTo>
                  <a:lnTo>
                    <a:pt x="4334" y="1"/>
                  </a:lnTo>
                  <a:lnTo>
                    <a:pt x="3941" y="584"/>
                  </a:lnTo>
                  <a:lnTo>
                    <a:pt x="3596" y="37"/>
                  </a:lnTo>
                  <a:lnTo>
                    <a:pt x="3239" y="584"/>
                  </a:lnTo>
                  <a:lnTo>
                    <a:pt x="2846" y="1"/>
                  </a:lnTo>
                  <a:lnTo>
                    <a:pt x="2453" y="584"/>
                  </a:lnTo>
                  <a:lnTo>
                    <a:pt x="2072" y="1"/>
                  </a:lnTo>
                  <a:lnTo>
                    <a:pt x="1631" y="584"/>
                  </a:lnTo>
                  <a:lnTo>
                    <a:pt x="1238" y="1"/>
                  </a:lnTo>
                  <a:lnTo>
                    <a:pt x="857" y="58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5;p54">
              <a:extLst>
                <a:ext uri="{FF2B5EF4-FFF2-40B4-BE49-F238E27FC236}">
                  <a16:creationId xmlns:a16="http://schemas.microsoft.com/office/drawing/2014/main" id="{8A8F501D-CBB6-FDF3-F483-159530816236}"/>
                </a:ext>
              </a:extLst>
            </p:cNvPr>
            <p:cNvSpPr/>
            <p:nvPr/>
          </p:nvSpPr>
          <p:spPr>
            <a:xfrm>
              <a:off x="3958225" y="1818200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0" y="1"/>
                  </a:moveTo>
                  <a:lnTo>
                    <a:pt x="24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D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6;p54">
              <a:extLst>
                <a:ext uri="{FF2B5EF4-FFF2-40B4-BE49-F238E27FC236}">
                  <a16:creationId xmlns:a16="http://schemas.microsoft.com/office/drawing/2014/main" id="{D42851B4-3F86-BB9B-4648-5DFD95C48B07}"/>
                </a:ext>
              </a:extLst>
            </p:cNvPr>
            <p:cNvSpPr/>
            <p:nvPr/>
          </p:nvSpPr>
          <p:spPr>
            <a:xfrm>
              <a:off x="4024600" y="1818200"/>
              <a:ext cx="23250" cy="251850"/>
            </a:xfrm>
            <a:custGeom>
              <a:avLst/>
              <a:gdLst/>
              <a:ahLst/>
              <a:cxnLst/>
              <a:rect l="l" t="t" r="r" b="b"/>
              <a:pathLst>
                <a:path w="930" h="10074" extrusionOk="0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929" y="10074"/>
                  </a:lnTo>
                  <a:cubicBezTo>
                    <a:pt x="929" y="2799"/>
                    <a:pt x="465" y="1"/>
                    <a:pt x="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7;p54">
              <a:extLst>
                <a:ext uri="{FF2B5EF4-FFF2-40B4-BE49-F238E27FC236}">
                  <a16:creationId xmlns:a16="http://schemas.microsoft.com/office/drawing/2014/main" id="{54B4ECD6-31E9-CEEC-D911-F091A87AC788}"/>
                </a:ext>
              </a:extLst>
            </p:cNvPr>
            <p:cNvSpPr/>
            <p:nvPr/>
          </p:nvSpPr>
          <p:spPr>
            <a:xfrm>
              <a:off x="3387625" y="3810425"/>
              <a:ext cx="206175" cy="82775"/>
            </a:xfrm>
            <a:custGeom>
              <a:avLst/>
              <a:gdLst/>
              <a:ahLst/>
              <a:cxnLst/>
              <a:rect l="l" t="t" r="r" b="b"/>
              <a:pathLst>
                <a:path w="8247" h="3311" extrusionOk="0">
                  <a:moveTo>
                    <a:pt x="3786" y="0"/>
                  </a:moveTo>
                  <a:lnTo>
                    <a:pt x="2060" y="1358"/>
                  </a:lnTo>
                  <a:lnTo>
                    <a:pt x="95" y="1119"/>
                  </a:lnTo>
                  <a:lnTo>
                    <a:pt x="12" y="2334"/>
                  </a:lnTo>
                  <a:cubicBezTo>
                    <a:pt x="0" y="2632"/>
                    <a:pt x="226" y="2870"/>
                    <a:pt x="512" y="2893"/>
                  </a:cubicBezTo>
                  <a:lnTo>
                    <a:pt x="6894" y="3298"/>
                  </a:lnTo>
                  <a:cubicBezTo>
                    <a:pt x="6998" y="3306"/>
                    <a:pt x="7093" y="3310"/>
                    <a:pt x="7180" y="3310"/>
                  </a:cubicBezTo>
                  <a:cubicBezTo>
                    <a:pt x="8246" y="3310"/>
                    <a:pt x="8058" y="2736"/>
                    <a:pt x="7584" y="2417"/>
                  </a:cubicBezTo>
                  <a:cubicBezTo>
                    <a:pt x="7239" y="2179"/>
                    <a:pt x="5108" y="846"/>
                    <a:pt x="3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8;p54">
              <a:extLst>
                <a:ext uri="{FF2B5EF4-FFF2-40B4-BE49-F238E27FC236}">
                  <a16:creationId xmlns:a16="http://schemas.microsoft.com/office/drawing/2014/main" id="{AFC189B5-CA2D-5A3D-4613-036E7AE80EE3}"/>
                </a:ext>
              </a:extLst>
            </p:cNvPr>
            <p:cNvSpPr/>
            <p:nvPr/>
          </p:nvSpPr>
          <p:spPr>
            <a:xfrm>
              <a:off x="3390000" y="3789875"/>
              <a:ext cx="92300" cy="55100"/>
            </a:xfrm>
            <a:custGeom>
              <a:avLst/>
              <a:gdLst/>
              <a:ahLst/>
              <a:cxnLst/>
              <a:rect l="l" t="t" r="r" b="b"/>
              <a:pathLst>
                <a:path w="3692" h="2204" extrusionOk="0">
                  <a:moveTo>
                    <a:pt x="119" y="1"/>
                  </a:moveTo>
                  <a:lnTo>
                    <a:pt x="0" y="1965"/>
                  </a:lnTo>
                  <a:lnTo>
                    <a:pt x="1965" y="2203"/>
                  </a:lnTo>
                  <a:lnTo>
                    <a:pt x="3691" y="834"/>
                  </a:lnTo>
                  <a:cubicBezTo>
                    <a:pt x="3060" y="441"/>
                    <a:pt x="2620" y="156"/>
                    <a:pt x="2620" y="156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9;p54">
              <a:extLst>
                <a:ext uri="{FF2B5EF4-FFF2-40B4-BE49-F238E27FC236}">
                  <a16:creationId xmlns:a16="http://schemas.microsoft.com/office/drawing/2014/main" id="{31721E09-9948-3B29-8DA1-042706F61336}"/>
                </a:ext>
              </a:extLst>
            </p:cNvPr>
            <p:cNvSpPr/>
            <p:nvPr/>
          </p:nvSpPr>
          <p:spPr>
            <a:xfrm>
              <a:off x="3127175" y="2367975"/>
              <a:ext cx="508400" cy="530450"/>
            </a:xfrm>
            <a:custGeom>
              <a:avLst/>
              <a:gdLst/>
              <a:ahLst/>
              <a:cxnLst/>
              <a:rect l="l" t="t" r="r" b="b"/>
              <a:pathLst>
                <a:path w="20336" h="21218" extrusionOk="0"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lnTo>
                    <a:pt x="0" y="20706"/>
                  </a:lnTo>
                  <a:cubicBezTo>
                    <a:pt x="0" y="20991"/>
                    <a:pt x="226" y="21218"/>
                    <a:pt x="512" y="21218"/>
                  </a:cubicBezTo>
                  <a:lnTo>
                    <a:pt x="19812" y="21218"/>
                  </a:lnTo>
                  <a:cubicBezTo>
                    <a:pt x="20098" y="21218"/>
                    <a:pt x="20336" y="20991"/>
                    <a:pt x="20312" y="20706"/>
                  </a:cubicBezTo>
                  <a:lnTo>
                    <a:pt x="20312" y="513"/>
                  </a:lnTo>
                  <a:cubicBezTo>
                    <a:pt x="20312" y="227"/>
                    <a:pt x="20098" y="1"/>
                    <a:pt x="19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0;p54">
              <a:extLst>
                <a:ext uri="{FF2B5EF4-FFF2-40B4-BE49-F238E27FC236}">
                  <a16:creationId xmlns:a16="http://schemas.microsoft.com/office/drawing/2014/main" id="{E2EC0A86-3F63-8D85-541F-828E5E44F9B6}"/>
                </a:ext>
              </a:extLst>
            </p:cNvPr>
            <p:cNvSpPr/>
            <p:nvPr/>
          </p:nvSpPr>
          <p:spPr>
            <a:xfrm>
              <a:off x="3067325" y="2367675"/>
              <a:ext cx="125350" cy="530750"/>
            </a:xfrm>
            <a:custGeom>
              <a:avLst/>
              <a:gdLst/>
              <a:ahLst/>
              <a:cxnLst/>
              <a:rect l="l" t="t" r="r" b="b"/>
              <a:pathLst>
                <a:path w="5014" h="21230" extrusionOk="0"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20968"/>
                  </a:lnTo>
                  <a:cubicBezTo>
                    <a:pt x="1" y="21111"/>
                    <a:pt x="120" y="21230"/>
                    <a:pt x="251" y="21230"/>
                  </a:cubicBezTo>
                  <a:lnTo>
                    <a:pt x="4763" y="21230"/>
                  </a:lnTo>
                  <a:cubicBezTo>
                    <a:pt x="4918" y="21230"/>
                    <a:pt x="5013" y="21122"/>
                    <a:pt x="5013" y="20968"/>
                  </a:cubicBezTo>
                  <a:lnTo>
                    <a:pt x="5013" y="251"/>
                  </a:lnTo>
                  <a:cubicBezTo>
                    <a:pt x="5013" y="120"/>
                    <a:pt x="4894" y="1"/>
                    <a:pt x="4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1;p54">
              <a:extLst>
                <a:ext uri="{FF2B5EF4-FFF2-40B4-BE49-F238E27FC236}">
                  <a16:creationId xmlns:a16="http://schemas.microsoft.com/office/drawing/2014/main" id="{CAFC476F-6858-4512-8C0A-1BB8ED2B902C}"/>
                </a:ext>
              </a:extLst>
            </p:cNvPr>
            <p:cNvSpPr/>
            <p:nvPr/>
          </p:nvSpPr>
          <p:spPr>
            <a:xfrm>
              <a:off x="3430475" y="2870325"/>
              <a:ext cx="230400" cy="544325"/>
            </a:xfrm>
            <a:custGeom>
              <a:avLst/>
              <a:gdLst/>
              <a:ahLst/>
              <a:cxnLst/>
              <a:rect l="l" t="t" r="r" b="b"/>
              <a:pathLst>
                <a:path w="9216" h="21773" extrusionOk="0">
                  <a:moveTo>
                    <a:pt x="5262" y="0"/>
                  </a:moveTo>
                  <a:cubicBezTo>
                    <a:pt x="4564" y="0"/>
                    <a:pt x="4037" y="195"/>
                    <a:pt x="4037" y="195"/>
                  </a:cubicBezTo>
                  <a:cubicBezTo>
                    <a:pt x="4037" y="195"/>
                    <a:pt x="1" y="766"/>
                    <a:pt x="489" y="5255"/>
                  </a:cubicBezTo>
                  <a:cubicBezTo>
                    <a:pt x="870" y="8708"/>
                    <a:pt x="3191" y="16078"/>
                    <a:pt x="4346" y="20066"/>
                  </a:cubicBezTo>
                  <a:cubicBezTo>
                    <a:pt x="4635" y="21092"/>
                    <a:pt x="5604" y="21772"/>
                    <a:pt x="6677" y="21772"/>
                  </a:cubicBezTo>
                  <a:cubicBezTo>
                    <a:pt x="6800" y="21772"/>
                    <a:pt x="6924" y="21764"/>
                    <a:pt x="7049" y="21745"/>
                  </a:cubicBezTo>
                  <a:cubicBezTo>
                    <a:pt x="8275" y="21579"/>
                    <a:pt x="9192" y="20566"/>
                    <a:pt x="9192" y="19400"/>
                  </a:cubicBezTo>
                  <a:cubicBezTo>
                    <a:pt x="9216" y="15232"/>
                    <a:pt x="9073" y="6696"/>
                    <a:pt x="8478" y="3291"/>
                  </a:cubicBezTo>
                  <a:cubicBezTo>
                    <a:pt x="8004" y="524"/>
                    <a:pt x="6405" y="0"/>
                    <a:pt x="5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2;p54">
              <a:extLst>
                <a:ext uri="{FF2B5EF4-FFF2-40B4-BE49-F238E27FC236}">
                  <a16:creationId xmlns:a16="http://schemas.microsoft.com/office/drawing/2014/main" id="{F2C3E1C6-398D-DD30-5E1C-6E46A09F94BA}"/>
                </a:ext>
              </a:extLst>
            </p:cNvPr>
            <p:cNvSpPr/>
            <p:nvPr/>
          </p:nvSpPr>
          <p:spPr>
            <a:xfrm>
              <a:off x="3369750" y="3319875"/>
              <a:ext cx="293225" cy="482825"/>
            </a:xfrm>
            <a:custGeom>
              <a:avLst/>
              <a:gdLst/>
              <a:ahLst/>
              <a:cxnLst/>
              <a:rect l="l" t="t" r="r" b="b"/>
              <a:pathLst>
                <a:path w="11729" h="19313" extrusionOk="0">
                  <a:moveTo>
                    <a:pt x="9776" y="1"/>
                  </a:moveTo>
                  <a:cubicBezTo>
                    <a:pt x="9225" y="1"/>
                    <a:pt x="8631" y="184"/>
                    <a:pt x="8133" y="501"/>
                  </a:cubicBezTo>
                  <a:cubicBezTo>
                    <a:pt x="7896" y="654"/>
                    <a:pt x="7683" y="690"/>
                    <a:pt x="7492" y="690"/>
                  </a:cubicBezTo>
                  <a:cubicBezTo>
                    <a:pt x="7323" y="690"/>
                    <a:pt x="7171" y="662"/>
                    <a:pt x="7033" y="662"/>
                  </a:cubicBezTo>
                  <a:cubicBezTo>
                    <a:pt x="6816" y="662"/>
                    <a:pt x="6634" y="731"/>
                    <a:pt x="6478" y="1084"/>
                  </a:cubicBezTo>
                  <a:cubicBezTo>
                    <a:pt x="5716" y="2799"/>
                    <a:pt x="24" y="19098"/>
                    <a:pt x="1" y="19098"/>
                  </a:cubicBezTo>
                  <a:lnTo>
                    <a:pt x="4287" y="19313"/>
                  </a:lnTo>
                  <a:cubicBezTo>
                    <a:pt x="4287" y="19313"/>
                    <a:pt x="10752" y="4489"/>
                    <a:pt x="11359" y="2727"/>
                  </a:cubicBezTo>
                  <a:cubicBezTo>
                    <a:pt x="11728" y="1632"/>
                    <a:pt x="11526" y="1394"/>
                    <a:pt x="11395" y="1025"/>
                  </a:cubicBezTo>
                  <a:cubicBezTo>
                    <a:pt x="11126" y="307"/>
                    <a:pt x="10487" y="1"/>
                    <a:pt x="9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3;p54">
              <a:extLst>
                <a:ext uri="{FF2B5EF4-FFF2-40B4-BE49-F238E27FC236}">
                  <a16:creationId xmlns:a16="http://schemas.microsoft.com/office/drawing/2014/main" id="{0C164D6C-A625-DFA6-8E66-2AF5B28182BE}"/>
                </a:ext>
              </a:extLst>
            </p:cNvPr>
            <p:cNvSpPr/>
            <p:nvPr/>
          </p:nvSpPr>
          <p:spPr>
            <a:xfrm>
              <a:off x="3237900" y="2721000"/>
              <a:ext cx="279525" cy="687600"/>
            </a:xfrm>
            <a:custGeom>
              <a:avLst/>
              <a:gdLst/>
              <a:ahLst/>
              <a:cxnLst/>
              <a:rect l="l" t="t" r="r" b="b"/>
              <a:pathLst>
                <a:path w="11181" h="27504" extrusionOk="0">
                  <a:moveTo>
                    <a:pt x="8382" y="0"/>
                  </a:moveTo>
                  <a:cubicBezTo>
                    <a:pt x="8382" y="0"/>
                    <a:pt x="1917" y="501"/>
                    <a:pt x="834" y="5061"/>
                  </a:cubicBezTo>
                  <a:cubicBezTo>
                    <a:pt x="0" y="8585"/>
                    <a:pt x="905" y="20563"/>
                    <a:pt x="607" y="24908"/>
                  </a:cubicBezTo>
                  <a:cubicBezTo>
                    <a:pt x="512" y="26123"/>
                    <a:pt x="1322" y="27206"/>
                    <a:pt x="2465" y="27456"/>
                  </a:cubicBezTo>
                  <a:cubicBezTo>
                    <a:pt x="2616" y="27488"/>
                    <a:pt x="2768" y="27503"/>
                    <a:pt x="2919" y="27503"/>
                  </a:cubicBezTo>
                  <a:cubicBezTo>
                    <a:pt x="3904" y="27503"/>
                    <a:pt x="4827" y="26851"/>
                    <a:pt x="5168" y="25849"/>
                  </a:cubicBezTo>
                  <a:cubicBezTo>
                    <a:pt x="6596" y="21729"/>
                    <a:pt x="9740" y="12526"/>
                    <a:pt x="10371" y="8966"/>
                  </a:cubicBezTo>
                  <a:cubicBezTo>
                    <a:pt x="11180" y="4334"/>
                    <a:pt x="8382" y="0"/>
                    <a:pt x="8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4;p54">
              <a:extLst>
                <a:ext uri="{FF2B5EF4-FFF2-40B4-BE49-F238E27FC236}">
                  <a16:creationId xmlns:a16="http://schemas.microsoft.com/office/drawing/2014/main" id="{9FFB7A68-35A2-9978-4787-07F54D0C7301}"/>
                </a:ext>
              </a:extLst>
            </p:cNvPr>
            <p:cNvSpPr/>
            <p:nvPr/>
          </p:nvSpPr>
          <p:spPr>
            <a:xfrm>
              <a:off x="3474825" y="2423275"/>
              <a:ext cx="401850" cy="148775"/>
            </a:xfrm>
            <a:custGeom>
              <a:avLst/>
              <a:gdLst/>
              <a:ahLst/>
              <a:cxnLst/>
              <a:rect l="l" t="t" r="r" b="b"/>
              <a:pathLst>
                <a:path w="16074" h="5951" extrusionOk="0">
                  <a:moveTo>
                    <a:pt x="14516" y="0"/>
                  </a:moveTo>
                  <a:cubicBezTo>
                    <a:pt x="14488" y="0"/>
                    <a:pt x="14459" y="1"/>
                    <a:pt x="14431" y="3"/>
                  </a:cubicBezTo>
                  <a:cubicBezTo>
                    <a:pt x="12347" y="206"/>
                    <a:pt x="7323" y="801"/>
                    <a:pt x="3894" y="1122"/>
                  </a:cubicBezTo>
                  <a:cubicBezTo>
                    <a:pt x="1" y="1492"/>
                    <a:pt x="536" y="4123"/>
                    <a:pt x="536" y="4123"/>
                  </a:cubicBezTo>
                  <a:cubicBezTo>
                    <a:pt x="536" y="4123"/>
                    <a:pt x="831" y="5951"/>
                    <a:pt x="3185" y="5951"/>
                  </a:cubicBezTo>
                  <a:cubicBezTo>
                    <a:pt x="3629" y="5951"/>
                    <a:pt x="4148" y="5885"/>
                    <a:pt x="4751" y="5730"/>
                  </a:cubicBezTo>
                  <a:cubicBezTo>
                    <a:pt x="8061" y="4861"/>
                    <a:pt x="12883" y="3623"/>
                    <a:pt x="14895" y="3075"/>
                  </a:cubicBezTo>
                  <a:cubicBezTo>
                    <a:pt x="15562" y="2885"/>
                    <a:pt x="16074" y="2075"/>
                    <a:pt x="15919" y="1289"/>
                  </a:cubicBezTo>
                  <a:cubicBezTo>
                    <a:pt x="15782" y="535"/>
                    <a:pt x="15185" y="0"/>
                    <a:pt x="14516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5;p54">
              <a:extLst>
                <a:ext uri="{FF2B5EF4-FFF2-40B4-BE49-F238E27FC236}">
                  <a16:creationId xmlns:a16="http://schemas.microsoft.com/office/drawing/2014/main" id="{61418196-B464-96C2-26CC-939E5D29A8B5}"/>
                </a:ext>
              </a:extLst>
            </p:cNvPr>
            <p:cNvSpPr/>
            <p:nvPr/>
          </p:nvSpPr>
          <p:spPr>
            <a:xfrm>
              <a:off x="2914350" y="2866250"/>
              <a:ext cx="127125" cy="126600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3393" y="1"/>
                  </a:moveTo>
                  <a:cubicBezTo>
                    <a:pt x="3393" y="1"/>
                    <a:pt x="0" y="2525"/>
                    <a:pt x="155" y="2715"/>
                  </a:cubicBezTo>
                  <a:cubicBezTo>
                    <a:pt x="166" y="2730"/>
                    <a:pt x="186" y="2737"/>
                    <a:pt x="214" y="2737"/>
                  </a:cubicBezTo>
                  <a:cubicBezTo>
                    <a:pt x="512" y="2737"/>
                    <a:pt x="1679" y="1930"/>
                    <a:pt x="1679" y="1930"/>
                  </a:cubicBezTo>
                  <a:lnTo>
                    <a:pt x="1679" y="1930"/>
                  </a:lnTo>
                  <a:cubicBezTo>
                    <a:pt x="1679" y="1930"/>
                    <a:pt x="48" y="3644"/>
                    <a:pt x="214" y="3823"/>
                  </a:cubicBezTo>
                  <a:cubicBezTo>
                    <a:pt x="222" y="3832"/>
                    <a:pt x="234" y="3836"/>
                    <a:pt x="249" y="3836"/>
                  </a:cubicBezTo>
                  <a:cubicBezTo>
                    <a:pt x="533" y="3836"/>
                    <a:pt x="2083" y="2382"/>
                    <a:pt x="2084" y="2382"/>
                  </a:cubicBezTo>
                  <a:lnTo>
                    <a:pt x="2084" y="2382"/>
                  </a:lnTo>
                  <a:cubicBezTo>
                    <a:pt x="2083" y="2382"/>
                    <a:pt x="560" y="4466"/>
                    <a:pt x="750" y="4608"/>
                  </a:cubicBezTo>
                  <a:cubicBezTo>
                    <a:pt x="758" y="4615"/>
                    <a:pt x="767" y="4617"/>
                    <a:pt x="779" y="4617"/>
                  </a:cubicBezTo>
                  <a:cubicBezTo>
                    <a:pt x="1060" y="4617"/>
                    <a:pt x="2488" y="2871"/>
                    <a:pt x="2489" y="2870"/>
                  </a:cubicBezTo>
                  <a:lnTo>
                    <a:pt x="2489" y="2870"/>
                  </a:lnTo>
                  <a:cubicBezTo>
                    <a:pt x="2488" y="2871"/>
                    <a:pt x="1215" y="4966"/>
                    <a:pt x="1465" y="5061"/>
                  </a:cubicBezTo>
                  <a:cubicBezTo>
                    <a:pt x="1469" y="5063"/>
                    <a:pt x="1474" y="5063"/>
                    <a:pt x="1480" y="5063"/>
                  </a:cubicBezTo>
                  <a:cubicBezTo>
                    <a:pt x="1782" y="5063"/>
                    <a:pt x="3572" y="2585"/>
                    <a:pt x="3572" y="2584"/>
                  </a:cubicBezTo>
                  <a:lnTo>
                    <a:pt x="3572" y="2584"/>
                  </a:lnTo>
                  <a:cubicBezTo>
                    <a:pt x="3572" y="2585"/>
                    <a:pt x="2917" y="4263"/>
                    <a:pt x="3060" y="4430"/>
                  </a:cubicBezTo>
                  <a:cubicBezTo>
                    <a:pt x="3072" y="4445"/>
                    <a:pt x="3086" y="4452"/>
                    <a:pt x="3101" y="4452"/>
                  </a:cubicBezTo>
                  <a:cubicBezTo>
                    <a:pt x="3213" y="4452"/>
                    <a:pt x="3427" y="4096"/>
                    <a:pt x="3751" y="3585"/>
                  </a:cubicBezTo>
                  <a:cubicBezTo>
                    <a:pt x="4453" y="2513"/>
                    <a:pt x="5084" y="715"/>
                    <a:pt x="5084" y="715"/>
                  </a:cubicBezTo>
                  <a:lnTo>
                    <a:pt x="3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6;p54">
              <a:extLst>
                <a:ext uri="{FF2B5EF4-FFF2-40B4-BE49-F238E27FC236}">
                  <a16:creationId xmlns:a16="http://schemas.microsoft.com/office/drawing/2014/main" id="{5365DB39-A4C2-4930-22F2-C6E2F4345B4C}"/>
                </a:ext>
              </a:extLst>
            </p:cNvPr>
            <p:cNvSpPr/>
            <p:nvPr/>
          </p:nvSpPr>
          <p:spPr>
            <a:xfrm>
              <a:off x="3800550" y="2178650"/>
              <a:ext cx="146075" cy="325825"/>
            </a:xfrm>
            <a:custGeom>
              <a:avLst/>
              <a:gdLst/>
              <a:ahLst/>
              <a:cxnLst/>
              <a:rect l="l" t="t" r="r" b="b"/>
              <a:pathLst>
                <a:path w="5843" h="13033" extrusionOk="0">
                  <a:moveTo>
                    <a:pt x="4781" y="0"/>
                  </a:moveTo>
                  <a:cubicBezTo>
                    <a:pt x="4245" y="0"/>
                    <a:pt x="3831" y="1163"/>
                    <a:pt x="3640" y="1680"/>
                  </a:cubicBezTo>
                  <a:cubicBezTo>
                    <a:pt x="3045" y="3347"/>
                    <a:pt x="2045" y="4871"/>
                    <a:pt x="1069" y="7609"/>
                  </a:cubicBezTo>
                  <a:cubicBezTo>
                    <a:pt x="485" y="9229"/>
                    <a:pt x="211" y="10467"/>
                    <a:pt x="116" y="11384"/>
                  </a:cubicBezTo>
                  <a:cubicBezTo>
                    <a:pt x="1" y="12356"/>
                    <a:pt x="758" y="13032"/>
                    <a:pt x="1571" y="13032"/>
                  </a:cubicBezTo>
                  <a:cubicBezTo>
                    <a:pt x="1933" y="13032"/>
                    <a:pt x="2305" y="12899"/>
                    <a:pt x="2616" y="12598"/>
                  </a:cubicBezTo>
                  <a:cubicBezTo>
                    <a:pt x="3164" y="12039"/>
                    <a:pt x="3652" y="11265"/>
                    <a:pt x="3890" y="10157"/>
                  </a:cubicBezTo>
                  <a:cubicBezTo>
                    <a:pt x="4486" y="7300"/>
                    <a:pt x="5379" y="2918"/>
                    <a:pt x="5724" y="1180"/>
                  </a:cubicBezTo>
                  <a:cubicBezTo>
                    <a:pt x="5843" y="597"/>
                    <a:pt x="5450" y="180"/>
                    <a:pt x="4879" y="13"/>
                  </a:cubicBezTo>
                  <a:cubicBezTo>
                    <a:pt x="4846" y="5"/>
                    <a:pt x="4813" y="0"/>
                    <a:pt x="4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7;p54">
              <a:extLst>
                <a:ext uri="{FF2B5EF4-FFF2-40B4-BE49-F238E27FC236}">
                  <a16:creationId xmlns:a16="http://schemas.microsoft.com/office/drawing/2014/main" id="{70979F9F-3A9C-D6ED-FEC1-6E47C61E3500}"/>
                </a:ext>
              </a:extLst>
            </p:cNvPr>
            <p:cNvSpPr/>
            <p:nvPr/>
          </p:nvSpPr>
          <p:spPr>
            <a:xfrm>
              <a:off x="3303675" y="2452150"/>
              <a:ext cx="299775" cy="385250"/>
            </a:xfrm>
            <a:custGeom>
              <a:avLst/>
              <a:gdLst/>
              <a:ahLst/>
              <a:cxnLst/>
              <a:rect l="l" t="t" r="r" b="b"/>
              <a:pathLst>
                <a:path w="11991" h="15410" extrusionOk="0">
                  <a:moveTo>
                    <a:pt x="5995" y="0"/>
                  </a:moveTo>
                  <a:cubicBezTo>
                    <a:pt x="4489" y="0"/>
                    <a:pt x="2983" y="164"/>
                    <a:pt x="1501" y="491"/>
                  </a:cubicBezTo>
                  <a:cubicBezTo>
                    <a:pt x="1394" y="527"/>
                    <a:pt x="1298" y="539"/>
                    <a:pt x="1191" y="563"/>
                  </a:cubicBezTo>
                  <a:cubicBezTo>
                    <a:pt x="834" y="646"/>
                    <a:pt x="560" y="920"/>
                    <a:pt x="477" y="1301"/>
                  </a:cubicBezTo>
                  <a:cubicBezTo>
                    <a:pt x="0" y="3777"/>
                    <a:pt x="465" y="11862"/>
                    <a:pt x="620" y="14541"/>
                  </a:cubicBezTo>
                  <a:cubicBezTo>
                    <a:pt x="655" y="15029"/>
                    <a:pt x="1060" y="15410"/>
                    <a:pt x="1548" y="15410"/>
                  </a:cubicBezTo>
                  <a:lnTo>
                    <a:pt x="10430" y="15410"/>
                  </a:lnTo>
                  <a:cubicBezTo>
                    <a:pt x="10919" y="15410"/>
                    <a:pt x="11323" y="15029"/>
                    <a:pt x="11359" y="14541"/>
                  </a:cubicBezTo>
                  <a:cubicBezTo>
                    <a:pt x="11538" y="11862"/>
                    <a:pt x="11990" y="3777"/>
                    <a:pt x="11502" y="1301"/>
                  </a:cubicBezTo>
                  <a:cubicBezTo>
                    <a:pt x="11430" y="944"/>
                    <a:pt x="11157" y="658"/>
                    <a:pt x="10799" y="563"/>
                  </a:cubicBezTo>
                  <a:cubicBezTo>
                    <a:pt x="10704" y="539"/>
                    <a:pt x="10597" y="527"/>
                    <a:pt x="10490" y="491"/>
                  </a:cubicBezTo>
                  <a:cubicBezTo>
                    <a:pt x="9008" y="164"/>
                    <a:pt x="7501" y="0"/>
                    <a:pt x="5995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8;p54">
              <a:extLst>
                <a:ext uri="{FF2B5EF4-FFF2-40B4-BE49-F238E27FC236}">
                  <a16:creationId xmlns:a16="http://schemas.microsoft.com/office/drawing/2014/main" id="{3BC31F71-5A86-A0F7-A598-1111E2D6C9A9}"/>
                </a:ext>
              </a:extLst>
            </p:cNvPr>
            <p:cNvSpPr/>
            <p:nvPr/>
          </p:nvSpPr>
          <p:spPr>
            <a:xfrm>
              <a:off x="3406950" y="2359650"/>
              <a:ext cx="93500" cy="113425"/>
            </a:xfrm>
            <a:custGeom>
              <a:avLst/>
              <a:gdLst/>
              <a:ahLst/>
              <a:cxnLst/>
              <a:rect l="l" t="t" r="r" b="b"/>
              <a:pathLst>
                <a:path w="3740" h="4537" extrusionOk="0">
                  <a:moveTo>
                    <a:pt x="1" y="0"/>
                  </a:moveTo>
                  <a:lnTo>
                    <a:pt x="1" y="4537"/>
                  </a:lnTo>
                  <a:lnTo>
                    <a:pt x="3740" y="4537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9;p54">
              <a:extLst>
                <a:ext uri="{FF2B5EF4-FFF2-40B4-BE49-F238E27FC236}">
                  <a16:creationId xmlns:a16="http://schemas.microsoft.com/office/drawing/2014/main" id="{D42AE403-E4E7-0486-1336-B8E8CE40DD24}"/>
                </a:ext>
              </a:extLst>
            </p:cNvPr>
            <p:cNvSpPr/>
            <p:nvPr/>
          </p:nvSpPr>
          <p:spPr>
            <a:xfrm>
              <a:off x="3900175" y="2091025"/>
              <a:ext cx="103000" cy="130225"/>
            </a:xfrm>
            <a:custGeom>
              <a:avLst/>
              <a:gdLst/>
              <a:ahLst/>
              <a:cxnLst/>
              <a:rect l="l" t="t" r="r" b="b"/>
              <a:pathLst>
                <a:path w="4120" h="5209" extrusionOk="0">
                  <a:moveTo>
                    <a:pt x="3682" y="0"/>
                  </a:moveTo>
                  <a:cubicBezTo>
                    <a:pt x="3147" y="0"/>
                    <a:pt x="1108" y="2494"/>
                    <a:pt x="1108" y="2494"/>
                  </a:cubicBezTo>
                  <a:cubicBezTo>
                    <a:pt x="1108" y="2494"/>
                    <a:pt x="1822" y="827"/>
                    <a:pt x="1679" y="649"/>
                  </a:cubicBezTo>
                  <a:cubicBezTo>
                    <a:pt x="1664" y="632"/>
                    <a:pt x="1646" y="624"/>
                    <a:pt x="1625" y="624"/>
                  </a:cubicBezTo>
                  <a:cubicBezTo>
                    <a:pt x="1498" y="624"/>
                    <a:pt x="1265" y="927"/>
                    <a:pt x="917" y="1458"/>
                  </a:cubicBezTo>
                  <a:cubicBezTo>
                    <a:pt x="179" y="2590"/>
                    <a:pt x="1" y="4530"/>
                    <a:pt x="1" y="4530"/>
                  </a:cubicBezTo>
                  <a:lnTo>
                    <a:pt x="1286" y="5209"/>
                  </a:lnTo>
                  <a:lnTo>
                    <a:pt x="1286" y="5209"/>
                  </a:lnTo>
                  <a:cubicBezTo>
                    <a:pt x="1282" y="5201"/>
                    <a:pt x="4120" y="2054"/>
                    <a:pt x="3953" y="1887"/>
                  </a:cubicBezTo>
                  <a:cubicBezTo>
                    <a:pt x="3922" y="1856"/>
                    <a:pt x="3884" y="1841"/>
                    <a:pt x="3841" y="1841"/>
                  </a:cubicBezTo>
                  <a:cubicBezTo>
                    <a:pt x="3714" y="1841"/>
                    <a:pt x="3546" y="1966"/>
                    <a:pt x="3388" y="2131"/>
                  </a:cubicBezTo>
                  <a:lnTo>
                    <a:pt x="3388" y="2131"/>
                  </a:lnTo>
                  <a:cubicBezTo>
                    <a:pt x="3622" y="1599"/>
                    <a:pt x="3835" y="978"/>
                    <a:pt x="3751" y="875"/>
                  </a:cubicBezTo>
                  <a:cubicBezTo>
                    <a:pt x="3743" y="866"/>
                    <a:pt x="3733" y="862"/>
                    <a:pt x="3722" y="862"/>
                  </a:cubicBezTo>
                  <a:cubicBezTo>
                    <a:pt x="3707" y="862"/>
                    <a:pt x="3689" y="869"/>
                    <a:pt x="3668" y="882"/>
                  </a:cubicBezTo>
                  <a:lnTo>
                    <a:pt x="3668" y="882"/>
                  </a:lnTo>
                  <a:cubicBezTo>
                    <a:pt x="3836" y="591"/>
                    <a:pt x="3940" y="363"/>
                    <a:pt x="3894" y="304"/>
                  </a:cubicBezTo>
                  <a:cubicBezTo>
                    <a:pt x="3870" y="272"/>
                    <a:pt x="3840" y="258"/>
                    <a:pt x="3805" y="258"/>
                  </a:cubicBezTo>
                  <a:cubicBezTo>
                    <a:pt x="3803" y="258"/>
                    <a:pt x="3802" y="258"/>
                    <a:pt x="3800" y="258"/>
                  </a:cubicBezTo>
                  <a:lnTo>
                    <a:pt x="3800" y="258"/>
                  </a:lnTo>
                  <a:cubicBezTo>
                    <a:pt x="3825" y="160"/>
                    <a:pt x="3816" y="81"/>
                    <a:pt x="3763" y="30"/>
                  </a:cubicBezTo>
                  <a:cubicBezTo>
                    <a:pt x="3742" y="10"/>
                    <a:pt x="3715" y="0"/>
                    <a:pt x="3682" y="0"/>
                  </a:cubicBezTo>
                  <a:close/>
                  <a:moveTo>
                    <a:pt x="1286" y="5209"/>
                  </a:moveTo>
                  <a:cubicBezTo>
                    <a:pt x="1286" y="5209"/>
                    <a:pt x="1286" y="5209"/>
                    <a:pt x="1286" y="5209"/>
                  </a:cubicBezTo>
                  <a:lnTo>
                    <a:pt x="1286" y="5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0;p54">
              <a:extLst>
                <a:ext uri="{FF2B5EF4-FFF2-40B4-BE49-F238E27FC236}">
                  <a16:creationId xmlns:a16="http://schemas.microsoft.com/office/drawing/2014/main" id="{075BC219-B170-755C-ED41-0046C9731466}"/>
                </a:ext>
              </a:extLst>
            </p:cNvPr>
            <p:cNvSpPr/>
            <p:nvPr/>
          </p:nvSpPr>
          <p:spPr>
            <a:xfrm>
              <a:off x="2790525" y="3073650"/>
              <a:ext cx="208075" cy="103075"/>
            </a:xfrm>
            <a:custGeom>
              <a:avLst/>
              <a:gdLst/>
              <a:ahLst/>
              <a:cxnLst/>
              <a:rect l="l" t="t" r="r" b="b"/>
              <a:pathLst>
                <a:path w="8323" h="4123" extrusionOk="0">
                  <a:moveTo>
                    <a:pt x="7360" y="0"/>
                  </a:moveTo>
                  <a:cubicBezTo>
                    <a:pt x="7292" y="0"/>
                    <a:pt x="7223" y="13"/>
                    <a:pt x="7156" y="39"/>
                  </a:cubicBezTo>
                  <a:lnTo>
                    <a:pt x="1286" y="2551"/>
                  </a:lnTo>
                  <a:cubicBezTo>
                    <a:pt x="0" y="3123"/>
                    <a:pt x="453" y="3599"/>
                    <a:pt x="1072" y="3670"/>
                  </a:cubicBezTo>
                  <a:cubicBezTo>
                    <a:pt x="1488" y="3730"/>
                    <a:pt x="3989" y="3968"/>
                    <a:pt x="5537" y="4123"/>
                  </a:cubicBezTo>
                  <a:lnTo>
                    <a:pt x="6465" y="2123"/>
                  </a:lnTo>
                  <a:lnTo>
                    <a:pt x="8323" y="1444"/>
                  </a:lnTo>
                  <a:lnTo>
                    <a:pt x="7846" y="325"/>
                  </a:lnTo>
                  <a:cubicBezTo>
                    <a:pt x="7757" y="118"/>
                    <a:pt x="7565" y="0"/>
                    <a:pt x="7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1;p54">
              <a:extLst>
                <a:ext uri="{FF2B5EF4-FFF2-40B4-BE49-F238E27FC236}">
                  <a16:creationId xmlns:a16="http://schemas.microsoft.com/office/drawing/2014/main" id="{85CE325D-6243-5FE5-1EC5-0384E7807843}"/>
                </a:ext>
              </a:extLst>
            </p:cNvPr>
            <p:cNvSpPr/>
            <p:nvPr/>
          </p:nvSpPr>
          <p:spPr>
            <a:xfrm>
              <a:off x="2928925" y="3110025"/>
              <a:ext cx="88725" cy="69675"/>
            </a:xfrm>
            <a:custGeom>
              <a:avLst/>
              <a:gdLst/>
              <a:ahLst/>
              <a:cxnLst/>
              <a:rect l="l" t="t" r="r" b="b"/>
              <a:pathLst>
                <a:path w="3549" h="2787" extrusionOk="0">
                  <a:moveTo>
                    <a:pt x="2798" y="1"/>
                  </a:moveTo>
                  <a:lnTo>
                    <a:pt x="941" y="680"/>
                  </a:lnTo>
                  <a:lnTo>
                    <a:pt x="1" y="2668"/>
                  </a:lnTo>
                  <a:cubicBezTo>
                    <a:pt x="727" y="2739"/>
                    <a:pt x="1227" y="2787"/>
                    <a:pt x="1227" y="2787"/>
                  </a:cubicBezTo>
                  <a:lnTo>
                    <a:pt x="3549" y="178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2;p54">
              <a:extLst>
                <a:ext uri="{FF2B5EF4-FFF2-40B4-BE49-F238E27FC236}">
                  <a16:creationId xmlns:a16="http://schemas.microsoft.com/office/drawing/2014/main" id="{419460BD-6346-D36E-DF2C-C441A0C27BA5}"/>
                </a:ext>
              </a:extLst>
            </p:cNvPr>
            <p:cNvSpPr/>
            <p:nvPr/>
          </p:nvSpPr>
          <p:spPr>
            <a:xfrm>
              <a:off x="2922375" y="3129675"/>
              <a:ext cx="466750" cy="280175"/>
            </a:xfrm>
            <a:custGeom>
              <a:avLst/>
              <a:gdLst/>
              <a:ahLst/>
              <a:cxnLst/>
              <a:rect l="l" t="t" r="r" b="b"/>
              <a:pathLst>
                <a:path w="18670" h="11207" extrusionOk="0">
                  <a:moveTo>
                    <a:pt x="3394" y="1"/>
                  </a:moveTo>
                  <a:lnTo>
                    <a:pt x="1" y="2656"/>
                  </a:lnTo>
                  <a:cubicBezTo>
                    <a:pt x="1" y="2656"/>
                    <a:pt x="12931" y="10157"/>
                    <a:pt x="14598" y="11002"/>
                  </a:cubicBezTo>
                  <a:cubicBezTo>
                    <a:pt x="14883" y="11147"/>
                    <a:pt x="15154" y="11207"/>
                    <a:pt x="15409" y="11207"/>
                  </a:cubicBezTo>
                  <a:cubicBezTo>
                    <a:pt x="16641" y="11207"/>
                    <a:pt x="17467" y="9800"/>
                    <a:pt x="17467" y="9800"/>
                  </a:cubicBezTo>
                  <a:cubicBezTo>
                    <a:pt x="17467" y="9800"/>
                    <a:pt x="18670" y="7740"/>
                    <a:pt x="17122" y="6704"/>
                  </a:cubicBezTo>
                  <a:cubicBezTo>
                    <a:pt x="15562" y="5656"/>
                    <a:pt x="3394" y="13"/>
                    <a:pt x="3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3;p54">
              <a:extLst>
                <a:ext uri="{FF2B5EF4-FFF2-40B4-BE49-F238E27FC236}">
                  <a16:creationId xmlns:a16="http://schemas.microsoft.com/office/drawing/2014/main" id="{E9E8AA50-A728-31F0-DC16-AF45BA9FFA1E}"/>
                </a:ext>
              </a:extLst>
            </p:cNvPr>
            <p:cNvSpPr/>
            <p:nvPr/>
          </p:nvSpPr>
          <p:spPr>
            <a:xfrm>
              <a:off x="3053350" y="2461600"/>
              <a:ext cx="381925" cy="245625"/>
            </a:xfrm>
            <a:custGeom>
              <a:avLst/>
              <a:gdLst/>
              <a:ahLst/>
              <a:cxnLst/>
              <a:rect l="l" t="t" r="r" b="b"/>
              <a:pathLst>
                <a:path w="15277" h="9825" extrusionOk="0">
                  <a:moveTo>
                    <a:pt x="11940" y="0"/>
                  </a:moveTo>
                  <a:cubicBezTo>
                    <a:pt x="11271" y="0"/>
                    <a:pt x="10415" y="250"/>
                    <a:pt x="9347" y="994"/>
                  </a:cubicBezTo>
                  <a:cubicBezTo>
                    <a:pt x="6525" y="2959"/>
                    <a:pt x="2370" y="5852"/>
                    <a:pt x="679" y="7078"/>
                  </a:cubicBezTo>
                  <a:cubicBezTo>
                    <a:pt x="119" y="7495"/>
                    <a:pt x="0" y="8341"/>
                    <a:pt x="417" y="9031"/>
                  </a:cubicBezTo>
                  <a:cubicBezTo>
                    <a:pt x="724" y="9532"/>
                    <a:pt x="1239" y="9825"/>
                    <a:pt x="1741" y="9825"/>
                  </a:cubicBezTo>
                  <a:cubicBezTo>
                    <a:pt x="1920" y="9825"/>
                    <a:pt x="2097" y="9788"/>
                    <a:pt x="2263" y="9710"/>
                  </a:cubicBezTo>
                  <a:cubicBezTo>
                    <a:pt x="4144" y="8805"/>
                    <a:pt x="8656" y="6483"/>
                    <a:pt x="11752" y="4995"/>
                  </a:cubicBezTo>
                  <a:cubicBezTo>
                    <a:pt x="15276" y="3280"/>
                    <a:pt x="13871" y="1018"/>
                    <a:pt x="13871" y="1018"/>
                  </a:cubicBezTo>
                  <a:cubicBezTo>
                    <a:pt x="13871" y="1018"/>
                    <a:pt x="13290" y="0"/>
                    <a:pt x="11940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4;p54">
              <a:extLst>
                <a:ext uri="{FF2B5EF4-FFF2-40B4-BE49-F238E27FC236}">
                  <a16:creationId xmlns:a16="http://schemas.microsoft.com/office/drawing/2014/main" id="{2D54304B-FC14-6BE4-9F01-B2C1474B0352}"/>
                </a:ext>
              </a:extLst>
            </p:cNvPr>
            <p:cNvSpPr/>
            <p:nvPr/>
          </p:nvSpPr>
          <p:spPr>
            <a:xfrm>
              <a:off x="2976850" y="2625875"/>
              <a:ext cx="184275" cy="292725"/>
            </a:xfrm>
            <a:custGeom>
              <a:avLst/>
              <a:gdLst/>
              <a:ahLst/>
              <a:cxnLst/>
              <a:rect l="l" t="t" r="r" b="b"/>
              <a:pathLst>
                <a:path w="7371" h="11709" extrusionOk="0">
                  <a:moveTo>
                    <a:pt x="4933" y="1"/>
                  </a:moveTo>
                  <a:cubicBezTo>
                    <a:pt x="4318" y="1"/>
                    <a:pt x="3345" y="337"/>
                    <a:pt x="2739" y="2234"/>
                  </a:cubicBezTo>
                  <a:cubicBezTo>
                    <a:pt x="1894" y="4829"/>
                    <a:pt x="655" y="8651"/>
                    <a:pt x="167" y="10223"/>
                  </a:cubicBezTo>
                  <a:cubicBezTo>
                    <a:pt x="0" y="10759"/>
                    <a:pt x="298" y="11342"/>
                    <a:pt x="870" y="11580"/>
                  </a:cubicBezTo>
                  <a:cubicBezTo>
                    <a:pt x="1062" y="11664"/>
                    <a:pt x="1232" y="11708"/>
                    <a:pt x="1381" y="11708"/>
                  </a:cubicBezTo>
                  <a:cubicBezTo>
                    <a:pt x="1655" y="11708"/>
                    <a:pt x="1862" y="11559"/>
                    <a:pt x="2024" y="11235"/>
                  </a:cubicBezTo>
                  <a:cubicBezTo>
                    <a:pt x="2775" y="9759"/>
                    <a:pt x="4763" y="6044"/>
                    <a:pt x="5989" y="3615"/>
                  </a:cubicBezTo>
                  <a:cubicBezTo>
                    <a:pt x="7370" y="853"/>
                    <a:pt x="5501" y="103"/>
                    <a:pt x="5501" y="103"/>
                  </a:cubicBezTo>
                  <a:cubicBezTo>
                    <a:pt x="5501" y="103"/>
                    <a:pt x="5271" y="1"/>
                    <a:pt x="4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5;p54">
              <a:extLst>
                <a:ext uri="{FF2B5EF4-FFF2-40B4-BE49-F238E27FC236}">
                  <a16:creationId xmlns:a16="http://schemas.microsoft.com/office/drawing/2014/main" id="{B573C7C5-7D41-7D8A-489A-AECD939C0EF7}"/>
                </a:ext>
              </a:extLst>
            </p:cNvPr>
            <p:cNvSpPr/>
            <p:nvPr/>
          </p:nvSpPr>
          <p:spPr>
            <a:xfrm>
              <a:off x="3249200" y="2760875"/>
              <a:ext cx="398875" cy="283700"/>
            </a:xfrm>
            <a:custGeom>
              <a:avLst/>
              <a:gdLst/>
              <a:ahLst/>
              <a:cxnLst/>
              <a:rect l="l" t="t" r="r" b="b"/>
              <a:pathLst>
                <a:path w="15955" h="11348" extrusionOk="0">
                  <a:moveTo>
                    <a:pt x="2680" y="1"/>
                  </a:moveTo>
                  <a:cubicBezTo>
                    <a:pt x="596" y="3061"/>
                    <a:pt x="1" y="7728"/>
                    <a:pt x="1" y="7728"/>
                  </a:cubicBezTo>
                  <a:lnTo>
                    <a:pt x="8942" y="11348"/>
                  </a:lnTo>
                  <a:lnTo>
                    <a:pt x="15955" y="9502"/>
                  </a:lnTo>
                  <a:cubicBezTo>
                    <a:pt x="15622" y="3763"/>
                    <a:pt x="13669" y="1"/>
                    <a:pt x="136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7;p54">
              <a:extLst>
                <a:ext uri="{FF2B5EF4-FFF2-40B4-BE49-F238E27FC236}">
                  <a16:creationId xmlns:a16="http://schemas.microsoft.com/office/drawing/2014/main" id="{E66C236E-B129-10D9-1E81-B727AC312B7E}"/>
                </a:ext>
              </a:extLst>
            </p:cNvPr>
            <p:cNvSpPr/>
            <p:nvPr/>
          </p:nvSpPr>
          <p:spPr>
            <a:xfrm>
              <a:off x="3507875" y="2266475"/>
              <a:ext cx="43175" cy="56000"/>
            </a:xfrm>
            <a:custGeom>
              <a:avLst/>
              <a:gdLst/>
              <a:ahLst/>
              <a:cxnLst/>
              <a:rect l="l" t="t" r="r" b="b"/>
              <a:pathLst>
                <a:path w="1727" h="2240" extrusionOk="0">
                  <a:moveTo>
                    <a:pt x="857" y="1"/>
                  </a:moveTo>
                  <a:cubicBezTo>
                    <a:pt x="381" y="1"/>
                    <a:pt x="0" y="501"/>
                    <a:pt x="0" y="1120"/>
                  </a:cubicBezTo>
                  <a:cubicBezTo>
                    <a:pt x="0" y="1739"/>
                    <a:pt x="381" y="2239"/>
                    <a:pt x="857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8;p54">
              <a:extLst>
                <a:ext uri="{FF2B5EF4-FFF2-40B4-BE49-F238E27FC236}">
                  <a16:creationId xmlns:a16="http://schemas.microsoft.com/office/drawing/2014/main" id="{A7A07966-7AD1-4A00-E186-792998C3223C}"/>
                </a:ext>
              </a:extLst>
            </p:cNvPr>
            <p:cNvSpPr/>
            <p:nvPr/>
          </p:nvSpPr>
          <p:spPr>
            <a:xfrm>
              <a:off x="3348925" y="2266475"/>
              <a:ext cx="43175" cy="56000"/>
            </a:xfrm>
            <a:custGeom>
              <a:avLst/>
              <a:gdLst/>
              <a:ahLst/>
              <a:cxnLst/>
              <a:rect l="l" t="t" r="r" b="b"/>
              <a:pathLst>
                <a:path w="1727" h="2240" extrusionOk="0">
                  <a:moveTo>
                    <a:pt x="869" y="1"/>
                  </a:moveTo>
                  <a:cubicBezTo>
                    <a:pt x="393" y="1"/>
                    <a:pt x="0" y="501"/>
                    <a:pt x="0" y="1120"/>
                  </a:cubicBezTo>
                  <a:cubicBezTo>
                    <a:pt x="0" y="1739"/>
                    <a:pt x="393" y="2239"/>
                    <a:pt x="869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9;p54">
              <a:extLst>
                <a:ext uri="{FF2B5EF4-FFF2-40B4-BE49-F238E27FC236}">
                  <a16:creationId xmlns:a16="http://schemas.microsoft.com/office/drawing/2014/main" id="{2C659E18-0F61-4789-6847-E8C6C1DFF47E}"/>
                </a:ext>
              </a:extLst>
            </p:cNvPr>
            <p:cNvSpPr/>
            <p:nvPr/>
          </p:nvSpPr>
          <p:spPr>
            <a:xfrm>
              <a:off x="3374225" y="2164975"/>
              <a:ext cx="155400" cy="233100"/>
            </a:xfrm>
            <a:custGeom>
              <a:avLst/>
              <a:gdLst/>
              <a:ahLst/>
              <a:cxnLst/>
              <a:rect l="l" t="t" r="r" b="b"/>
              <a:pathLst>
                <a:path w="6216" h="9324" extrusionOk="0">
                  <a:moveTo>
                    <a:pt x="3394" y="1"/>
                  </a:moveTo>
                  <a:cubicBezTo>
                    <a:pt x="298" y="1"/>
                    <a:pt x="262" y="2811"/>
                    <a:pt x="262" y="2811"/>
                  </a:cubicBezTo>
                  <a:lnTo>
                    <a:pt x="0" y="5918"/>
                  </a:lnTo>
                  <a:cubicBezTo>
                    <a:pt x="0" y="7799"/>
                    <a:pt x="1453" y="9323"/>
                    <a:pt x="3322" y="9323"/>
                  </a:cubicBezTo>
                  <a:cubicBezTo>
                    <a:pt x="5203" y="9323"/>
                    <a:pt x="6203" y="7799"/>
                    <a:pt x="6203" y="5918"/>
                  </a:cubicBezTo>
                  <a:lnTo>
                    <a:pt x="6203" y="2811"/>
                  </a:lnTo>
                  <a:cubicBezTo>
                    <a:pt x="6215" y="1263"/>
                    <a:pt x="4941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0;p54">
              <a:extLst>
                <a:ext uri="{FF2B5EF4-FFF2-40B4-BE49-F238E27FC236}">
                  <a16:creationId xmlns:a16="http://schemas.microsoft.com/office/drawing/2014/main" id="{321692E6-9177-57F1-6E59-19F5599B669C}"/>
                </a:ext>
              </a:extLst>
            </p:cNvPr>
            <p:cNvSpPr/>
            <p:nvPr/>
          </p:nvSpPr>
          <p:spPr>
            <a:xfrm>
              <a:off x="3192650" y="2438225"/>
              <a:ext cx="193225" cy="366750"/>
            </a:xfrm>
            <a:custGeom>
              <a:avLst/>
              <a:gdLst/>
              <a:ahLst/>
              <a:cxnLst/>
              <a:rect l="l" t="t" r="r" b="b"/>
              <a:pathLst>
                <a:path w="7729" h="14670" extrusionOk="0">
                  <a:moveTo>
                    <a:pt x="7728" y="1"/>
                  </a:moveTo>
                  <a:cubicBezTo>
                    <a:pt x="7728" y="1"/>
                    <a:pt x="7728" y="1"/>
                    <a:pt x="7728" y="2"/>
                  </a:cubicBezTo>
                  <a:lnTo>
                    <a:pt x="7728" y="2"/>
                  </a:lnTo>
                  <a:cubicBezTo>
                    <a:pt x="7729" y="1"/>
                    <a:pt x="7729" y="1"/>
                    <a:pt x="7728" y="1"/>
                  </a:cubicBezTo>
                  <a:close/>
                  <a:moveTo>
                    <a:pt x="7728" y="2"/>
                  </a:moveTo>
                  <a:cubicBezTo>
                    <a:pt x="7670" y="26"/>
                    <a:pt x="5061" y="322"/>
                    <a:pt x="5061" y="322"/>
                  </a:cubicBezTo>
                  <a:cubicBezTo>
                    <a:pt x="5061" y="322"/>
                    <a:pt x="3930" y="9692"/>
                    <a:pt x="0" y="13609"/>
                  </a:cubicBezTo>
                  <a:lnTo>
                    <a:pt x="1060" y="14669"/>
                  </a:lnTo>
                  <a:cubicBezTo>
                    <a:pt x="1060" y="14669"/>
                    <a:pt x="7727" y="10978"/>
                    <a:pt x="7728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1;p54">
              <a:extLst>
                <a:ext uri="{FF2B5EF4-FFF2-40B4-BE49-F238E27FC236}">
                  <a16:creationId xmlns:a16="http://schemas.microsoft.com/office/drawing/2014/main" id="{5B1D949D-A587-C927-C1D8-91699B9C11C9}"/>
                </a:ext>
              </a:extLst>
            </p:cNvPr>
            <p:cNvSpPr/>
            <p:nvPr/>
          </p:nvSpPr>
          <p:spPr>
            <a:xfrm>
              <a:off x="3540600" y="2398350"/>
              <a:ext cx="111950" cy="351550"/>
            </a:xfrm>
            <a:custGeom>
              <a:avLst/>
              <a:gdLst/>
              <a:ahLst/>
              <a:cxnLst/>
              <a:rect l="l" t="t" r="r" b="b"/>
              <a:pathLst>
                <a:path w="4478" h="14062" extrusionOk="0">
                  <a:moveTo>
                    <a:pt x="3251" y="0"/>
                  </a:moveTo>
                  <a:lnTo>
                    <a:pt x="1" y="1012"/>
                  </a:lnTo>
                  <a:lnTo>
                    <a:pt x="4025" y="14061"/>
                  </a:lnTo>
                  <a:cubicBezTo>
                    <a:pt x="4466" y="11275"/>
                    <a:pt x="4478" y="8430"/>
                    <a:pt x="4085" y="5632"/>
                  </a:cubicBezTo>
                  <a:lnTo>
                    <a:pt x="32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2;p54">
              <a:extLst>
                <a:ext uri="{FF2B5EF4-FFF2-40B4-BE49-F238E27FC236}">
                  <a16:creationId xmlns:a16="http://schemas.microsoft.com/office/drawing/2014/main" id="{A0B6FC22-3F96-C60B-A406-969E80082EEA}"/>
                </a:ext>
              </a:extLst>
            </p:cNvPr>
            <p:cNvSpPr/>
            <p:nvPr/>
          </p:nvSpPr>
          <p:spPr>
            <a:xfrm>
              <a:off x="3349525" y="2130450"/>
              <a:ext cx="198850" cy="153925"/>
            </a:xfrm>
            <a:custGeom>
              <a:avLst/>
              <a:gdLst/>
              <a:ahLst/>
              <a:cxnLst/>
              <a:rect l="l" t="t" r="r" b="b"/>
              <a:pathLst>
                <a:path w="7954" h="6157" extrusionOk="0">
                  <a:moveTo>
                    <a:pt x="3631" y="1"/>
                  </a:moveTo>
                  <a:cubicBezTo>
                    <a:pt x="1584" y="1"/>
                    <a:pt x="0" y="1846"/>
                    <a:pt x="357" y="3846"/>
                  </a:cubicBezTo>
                  <a:cubicBezTo>
                    <a:pt x="369" y="3858"/>
                    <a:pt x="369" y="3894"/>
                    <a:pt x="369" y="3906"/>
                  </a:cubicBezTo>
                  <a:cubicBezTo>
                    <a:pt x="726" y="5906"/>
                    <a:pt x="1084" y="6156"/>
                    <a:pt x="1084" y="6156"/>
                  </a:cubicBezTo>
                  <a:cubicBezTo>
                    <a:pt x="1084" y="3942"/>
                    <a:pt x="2619" y="2894"/>
                    <a:pt x="4084" y="2882"/>
                  </a:cubicBezTo>
                  <a:cubicBezTo>
                    <a:pt x="5560" y="2882"/>
                    <a:pt x="6929" y="3953"/>
                    <a:pt x="7180" y="6144"/>
                  </a:cubicBezTo>
                  <a:cubicBezTo>
                    <a:pt x="7418" y="5418"/>
                    <a:pt x="7584" y="4596"/>
                    <a:pt x="7691" y="3775"/>
                  </a:cubicBezTo>
                  <a:cubicBezTo>
                    <a:pt x="7953" y="1763"/>
                    <a:pt x="6370" y="1"/>
                    <a:pt x="4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6;p54">
              <a:extLst>
                <a:ext uri="{FF2B5EF4-FFF2-40B4-BE49-F238E27FC236}">
                  <a16:creationId xmlns:a16="http://schemas.microsoft.com/office/drawing/2014/main" id="{F491D1E9-1795-2DDA-24D4-9045D571C9D9}"/>
                </a:ext>
              </a:extLst>
            </p:cNvPr>
            <p:cNvSpPr/>
            <p:nvPr/>
          </p:nvSpPr>
          <p:spPr>
            <a:xfrm>
              <a:off x="2953025" y="2233750"/>
              <a:ext cx="1005525" cy="754825"/>
            </a:xfrm>
            <a:custGeom>
              <a:avLst/>
              <a:gdLst/>
              <a:ahLst/>
              <a:cxnLst/>
              <a:rect l="l" t="t" r="r" b="b"/>
              <a:pathLst>
                <a:path w="40221" h="30193" extrusionOk="0">
                  <a:moveTo>
                    <a:pt x="36339" y="0"/>
                  </a:moveTo>
                  <a:lnTo>
                    <a:pt x="33660" y="6001"/>
                  </a:lnTo>
                  <a:lnTo>
                    <a:pt x="21897" y="8049"/>
                  </a:lnTo>
                  <a:cubicBezTo>
                    <a:pt x="21897" y="8065"/>
                    <a:pt x="21221" y="9163"/>
                    <a:pt x="19998" y="9163"/>
                  </a:cubicBezTo>
                  <a:cubicBezTo>
                    <a:pt x="19480" y="9163"/>
                    <a:pt x="18863" y="8966"/>
                    <a:pt x="18158" y="8406"/>
                  </a:cubicBezTo>
                  <a:cubicBezTo>
                    <a:pt x="18158" y="8406"/>
                    <a:pt x="15110" y="8680"/>
                    <a:pt x="13907" y="9120"/>
                  </a:cubicBezTo>
                  <a:cubicBezTo>
                    <a:pt x="12705" y="9561"/>
                    <a:pt x="7288" y="11954"/>
                    <a:pt x="5002" y="14037"/>
                  </a:cubicBezTo>
                  <a:cubicBezTo>
                    <a:pt x="2727" y="16121"/>
                    <a:pt x="1" y="25134"/>
                    <a:pt x="1" y="25134"/>
                  </a:cubicBezTo>
                  <a:lnTo>
                    <a:pt x="4216" y="26777"/>
                  </a:lnTo>
                  <a:lnTo>
                    <a:pt x="7073" y="21729"/>
                  </a:lnTo>
                  <a:cubicBezTo>
                    <a:pt x="7978" y="20122"/>
                    <a:pt x="9324" y="18812"/>
                    <a:pt x="10943" y="17955"/>
                  </a:cubicBezTo>
                  <a:cubicBezTo>
                    <a:pt x="11126" y="17856"/>
                    <a:pt x="11320" y="17811"/>
                    <a:pt x="11510" y="17811"/>
                  </a:cubicBezTo>
                  <a:cubicBezTo>
                    <a:pt x="12122" y="17811"/>
                    <a:pt x="12690" y="18280"/>
                    <a:pt x="12717" y="18943"/>
                  </a:cubicBezTo>
                  <a:cubicBezTo>
                    <a:pt x="12741" y="19943"/>
                    <a:pt x="12538" y="21384"/>
                    <a:pt x="11705" y="23372"/>
                  </a:cubicBezTo>
                  <a:cubicBezTo>
                    <a:pt x="11050" y="24955"/>
                    <a:pt x="10800" y="26206"/>
                    <a:pt x="10740" y="27182"/>
                  </a:cubicBezTo>
                  <a:cubicBezTo>
                    <a:pt x="10657" y="28611"/>
                    <a:pt x="11729" y="29837"/>
                    <a:pt x="13145" y="30004"/>
                  </a:cubicBezTo>
                  <a:cubicBezTo>
                    <a:pt x="13998" y="30107"/>
                    <a:pt x="15104" y="30192"/>
                    <a:pt x="16412" y="30192"/>
                  </a:cubicBezTo>
                  <a:cubicBezTo>
                    <a:pt x="19323" y="30192"/>
                    <a:pt x="23234" y="29771"/>
                    <a:pt x="27588" y="28194"/>
                  </a:cubicBezTo>
                  <a:cubicBezTo>
                    <a:pt x="30302" y="25646"/>
                    <a:pt x="27231" y="21598"/>
                    <a:pt x="27171" y="18621"/>
                  </a:cubicBezTo>
                  <a:cubicBezTo>
                    <a:pt x="27147" y="17550"/>
                    <a:pt x="27088" y="16621"/>
                    <a:pt x="27016" y="15871"/>
                  </a:cubicBezTo>
                  <a:cubicBezTo>
                    <a:pt x="26909" y="14704"/>
                    <a:pt x="27731" y="13645"/>
                    <a:pt x="28874" y="13490"/>
                  </a:cubicBezTo>
                  <a:cubicBezTo>
                    <a:pt x="30624" y="13216"/>
                    <a:pt x="33160" y="12752"/>
                    <a:pt x="35422" y="12073"/>
                  </a:cubicBezTo>
                  <a:cubicBezTo>
                    <a:pt x="39351" y="10870"/>
                    <a:pt x="40220" y="1298"/>
                    <a:pt x="40220" y="1298"/>
                  </a:cubicBezTo>
                  <a:lnTo>
                    <a:pt x="363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7226D98-31DF-49C3-9091-461257672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916" y="958102"/>
            <a:ext cx="5536499" cy="3899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99580F-FE4A-6BF9-240C-3227A13AD7E5}"/>
                  </a:ext>
                </a:extLst>
              </p14:cNvPr>
              <p14:cNvContentPartPr/>
              <p14:nvPr/>
            </p14:nvContentPartPr>
            <p14:xfrm>
              <a:off x="9658803" y="4109356"/>
              <a:ext cx="11339" cy="1133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99580F-FE4A-6BF9-240C-3227A13AD7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1853" y="3542406"/>
                <a:ext cx="1133900" cy="11339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8E0C118F-7156-BF64-2FF0-0FFB1A89117B}"/>
              </a:ext>
            </a:extLst>
          </p:cNvPr>
          <p:cNvSpPr/>
          <p:nvPr/>
        </p:nvSpPr>
        <p:spPr>
          <a:xfrm>
            <a:off x="2765584" y="2076157"/>
            <a:ext cx="689162" cy="189939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0B24A1-B7C7-AE78-1BC5-E74C9502CA86}"/>
              </a:ext>
            </a:extLst>
          </p:cNvPr>
          <p:cNvSpPr/>
          <p:nvPr/>
        </p:nvSpPr>
        <p:spPr>
          <a:xfrm>
            <a:off x="4303592" y="2403928"/>
            <a:ext cx="680758" cy="91607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2A256A-533E-27A1-CCE6-5CD9C84C1A99}"/>
              </a:ext>
            </a:extLst>
          </p:cNvPr>
          <p:cNvSpPr/>
          <p:nvPr/>
        </p:nvSpPr>
        <p:spPr>
          <a:xfrm>
            <a:off x="5278503" y="2403928"/>
            <a:ext cx="731184" cy="81522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E826A5-17D4-390A-FDC5-4335724C5EC7}"/>
              </a:ext>
            </a:extLst>
          </p:cNvPr>
          <p:cNvSpPr/>
          <p:nvPr/>
        </p:nvSpPr>
        <p:spPr>
          <a:xfrm>
            <a:off x="6186181" y="1941686"/>
            <a:ext cx="722780" cy="137832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3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Findings</a:t>
            </a:r>
            <a:endParaRPr/>
          </a:p>
        </p:txBody>
      </p:sp>
      <p:sp>
        <p:nvSpPr>
          <p:cNvPr id="8" name="Google Shape;548;p54">
            <a:extLst>
              <a:ext uri="{FF2B5EF4-FFF2-40B4-BE49-F238E27FC236}">
                <a16:creationId xmlns:a16="http://schemas.microsoft.com/office/drawing/2014/main" id="{51F6FC20-BD70-F83C-7F07-B323486036EC}"/>
              </a:ext>
            </a:extLst>
          </p:cNvPr>
          <p:cNvSpPr/>
          <p:nvPr/>
        </p:nvSpPr>
        <p:spPr>
          <a:xfrm rot="18274823">
            <a:off x="-130363" y="674233"/>
            <a:ext cx="2617877" cy="1865464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552;p54">
            <a:extLst>
              <a:ext uri="{FF2B5EF4-FFF2-40B4-BE49-F238E27FC236}">
                <a16:creationId xmlns:a16="http://schemas.microsoft.com/office/drawing/2014/main" id="{4367843C-EBD5-4FFA-8587-9B54841C29B5}"/>
              </a:ext>
            </a:extLst>
          </p:cNvPr>
          <p:cNvGrpSpPr/>
          <p:nvPr/>
        </p:nvGrpSpPr>
        <p:grpSpPr>
          <a:xfrm>
            <a:off x="892" y="75975"/>
            <a:ext cx="2772551" cy="2650378"/>
            <a:chOff x="2790525" y="1818200"/>
            <a:chExt cx="1942521" cy="2075000"/>
          </a:xfrm>
        </p:grpSpPr>
        <p:sp>
          <p:nvSpPr>
            <p:cNvPr id="10" name="Google Shape;553;p54">
              <a:extLst>
                <a:ext uri="{FF2B5EF4-FFF2-40B4-BE49-F238E27FC236}">
                  <a16:creationId xmlns:a16="http://schemas.microsoft.com/office/drawing/2014/main" id="{E86C2273-79FF-9425-9DB3-C723A887EF0C}"/>
                </a:ext>
              </a:extLst>
            </p:cNvPr>
            <p:cNvSpPr/>
            <p:nvPr/>
          </p:nvSpPr>
          <p:spPr>
            <a:xfrm>
              <a:off x="3014138" y="2064968"/>
              <a:ext cx="1718908" cy="1480172"/>
            </a:xfrm>
            <a:custGeom>
              <a:avLst/>
              <a:gdLst/>
              <a:ahLst/>
              <a:cxnLst/>
              <a:rect l="l" t="t" r="r" b="b"/>
              <a:pathLst>
                <a:path w="93191" h="80237" extrusionOk="0">
                  <a:moveTo>
                    <a:pt x="46589" y="6049"/>
                  </a:moveTo>
                  <a:cubicBezTo>
                    <a:pt x="54650" y="6049"/>
                    <a:pt x="61174" y="12586"/>
                    <a:pt x="61174" y="20646"/>
                  </a:cubicBezTo>
                  <a:cubicBezTo>
                    <a:pt x="61198" y="28695"/>
                    <a:pt x="54662" y="35231"/>
                    <a:pt x="46589" y="35231"/>
                  </a:cubicBezTo>
                  <a:cubicBezTo>
                    <a:pt x="38541" y="35231"/>
                    <a:pt x="32004" y="28695"/>
                    <a:pt x="32004" y="20646"/>
                  </a:cubicBezTo>
                  <a:cubicBezTo>
                    <a:pt x="32004" y="12586"/>
                    <a:pt x="38541" y="6049"/>
                    <a:pt x="46589" y="6049"/>
                  </a:cubicBezTo>
                  <a:close/>
                  <a:moveTo>
                    <a:pt x="46589" y="1"/>
                  </a:moveTo>
                  <a:cubicBezTo>
                    <a:pt x="0" y="1"/>
                    <a:pt x="46589" y="80237"/>
                    <a:pt x="46589" y="80237"/>
                  </a:cubicBezTo>
                  <a:cubicBezTo>
                    <a:pt x="46589" y="80237"/>
                    <a:pt x="93190" y="1"/>
                    <a:pt x="46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4;p54">
              <a:extLst>
                <a:ext uri="{FF2B5EF4-FFF2-40B4-BE49-F238E27FC236}">
                  <a16:creationId xmlns:a16="http://schemas.microsoft.com/office/drawing/2014/main" id="{3709F28B-5BDA-0DAC-F987-1111A0CA9385}"/>
                </a:ext>
              </a:extLst>
            </p:cNvPr>
            <p:cNvSpPr/>
            <p:nvPr/>
          </p:nvSpPr>
          <p:spPr>
            <a:xfrm>
              <a:off x="3869825" y="1818200"/>
              <a:ext cx="166400" cy="251850"/>
            </a:xfrm>
            <a:custGeom>
              <a:avLst/>
              <a:gdLst/>
              <a:ahLst/>
              <a:cxnLst/>
              <a:rect l="l" t="t" r="r" b="b"/>
              <a:pathLst>
                <a:path w="6656" h="10074" extrusionOk="0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6656" y="10074"/>
                  </a:lnTo>
                  <a:lnTo>
                    <a:pt x="6656" y="1"/>
                  </a:lnTo>
                  <a:lnTo>
                    <a:pt x="6275" y="584"/>
                  </a:lnTo>
                  <a:lnTo>
                    <a:pt x="5882" y="1"/>
                  </a:lnTo>
                  <a:lnTo>
                    <a:pt x="5501" y="584"/>
                  </a:lnTo>
                  <a:lnTo>
                    <a:pt x="5108" y="1"/>
                  </a:lnTo>
                  <a:lnTo>
                    <a:pt x="4727" y="584"/>
                  </a:lnTo>
                  <a:lnTo>
                    <a:pt x="4334" y="1"/>
                  </a:lnTo>
                  <a:lnTo>
                    <a:pt x="3941" y="584"/>
                  </a:lnTo>
                  <a:lnTo>
                    <a:pt x="3596" y="37"/>
                  </a:lnTo>
                  <a:lnTo>
                    <a:pt x="3239" y="584"/>
                  </a:lnTo>
                  <a:lnTo>
                    <a:pt x="2846" y="1"/>
                  </a:lnTo>
                  <a:lnTo>
                    <a:pt x="2453" y="584"/>
                  </a:lnTo>
                  <a:lnTo>
                    <a:pt x="2072" y="1"/>
                  </a:lnTo>
                  <a:lnTo>
                    <a:pt x="1631" y="584"/>
                  </a:lnTo>
                  <a:lnTo>
                    <a:pt x="1238" y="1"/>
                  </a:lnTo>
                  <a:lnTo>
                    <a:pt x="857" y="58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5;p54">
              <a:extLst>
                <a:ext uri="{FF2B5EF4-FFF2-40B4-BE49-F238E27FC236}">
                  <a16:creationId xmlns:a16="http://schemas.microsoft.com/office/drawing/2014/main" id="{8A8F501D-CBB6-FDF3-F483-159530816236}"/>
                </a:ext>
              </a:extLst>
            </p:cNvPr>
            <p:cNvSpPr/>
            <p:nvPr/>
          </p:nvSpPr>
          <p:spPr>
            <a:xfrm>
              <a:off x="3958225" y="1818200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0" y="1"/>
                  </a:moveTo>
                  <a:lnTo>
                    <a:pt x="24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D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6;p54">
              <a:extLst>
                <a:ext uri="{FF2B5EF4-FFF2-40B4-BE49-F238E27FC236}">
                  <a16:creationId xmlns:a16="http://schemas.microsoft.com/office/drawing/2014/main" id="{D42851B4-3F86-BB9B-4648-5DFD95C48B07}"/>
                </a:ext>
              </a:extLst>
            </p:cNvPr>
            <p:cNvSpPr/>
            <p:nvPr/>
          </p:nvSpPr>
          <p:spPr>
            <a:xfrm>
              <a:off x="4024600" y="1818200"/>
              <a:ext cx="23250" cy="251850"/>
            </a:xfrm>
            <a:custGeom>
              <a:avLst/>
              <a:gdLst/>
              <a:ahLst/>
              <a:cxnLst/>
              <a:rect l="l" t="t" r="r" b="b"/>
              <a:pathLst>
                <a:path w="930" h="10074" extrusionOk="0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929" y="10074"/>
                  </a:lnTo>
                  <a:cubicBezTo>
                    <a:pt x="929" y="2799"/>
                    <a:pt x="465" y="1"/>
                    <a:pt x="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7;p54">
              <a:extLst>
                <a:ext uri="{FF2B5EF4-FFF2-40B4-BE49-F238E27FC236}">
                  <a16:creationId xmlns:a16="http://schemas.microsoft.com/office/drawing/2014/main" id="{54B4ECD6-31E9-CEEC-D911-F091A87AC788}"/>
                </a:ext>
              </a:extLst>
            </p:cNvPr>
            <p:cNvSpPr/>
            <p:nvPr/>
          </p:nvSpPr>
          <p:spPr>
            <a:xfrm>
              <a:off x="3387625" y="3810425"/>
              <a:ext cx="206175" cy="82775"/>
            </a:xfrm>
            <a:custGeom>
              <a:avLst/>
              <a:gdLst/>
              <a:ahLst/>
              <a:cxnLst/>
              <a:rect l="l" t="t" r="r" b="b"/>
              <a:pathLst>
                <a:path w="8247" h="3311" extrusionOk="0">
                  <a:moveTo>
                    <a:pt x="3786" y="0"/>
                  </a:moveTo>
                  <a:lnTo>
                    <a:pt x="2060" y="1358"/>
                  </a:lnTo>
                  <a:lnTo>
                    <a:pt x="95" y="1119"/>
                  </a:lnTo>
                  <a:lnTo>
                    <a:pt x="12" y="2334"/>
                  </a:lnTo>
                  <a:cubicBezTo>
                    <a:pt x="0" y="2632"/>
                    <a:pt x="226" y="2870"/>
                    <a:pt x="512" y="2893"/>
                  </a:cubicBezTo>
                  <a:lnTo>
                    <a:pt x="6894" y="3298"/>
                  </a:lnTo>
                  <a:cubicBezTo>
                    <a:pt x="6998" y="3306"/>
                    <a:pt x="7093" y="3310"/>
                    <a:pt x="7180" y="3310"/>
                  </a:cubicBezTo>
                  <a:cubicBezTo>
                    <a:pt x="8246" y="3310"/>
                    <a:pt x="8058" y="2736"/>
                    <a:pt x="7584" y="2417"/>
                  </a:cubicBezTo>
                  <a:cubicBezTo>
                    <a:pt x="7239" y="2179"/>
                    <a:pt x="5108" y="846"/>
                    <a:pt x="3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8;p54">
              <a:extLst>
                <a:ext uri="{FF2B5EF4-FFF2-40B4-BE49-F238E27FC236}">
                  <a16:creationId xmlns:a16="http://schemas.microsoft.com/office/drawing/2014/main" id="{AFC189B5-CA2D-5A3D-4613-036E7AE80EE3}"/>
                </a:ext>
              </a:extLst>
            </p:cNvPr>
            <p:cNvSpPr/>
            <p:nvPr/>
          </p:nvSpPr>
          <p:spPr>
            <a:xfrm>
              <a:off x="3390000" y="3789875"/>
              <a:ext cx="92300" cy="55100"/>
            </a:xfrm>
            <a:custGeom>
              <a:avLst/>
              <a:gdLst/>
              <a:ahLst/>
              <a:cxnLst/>
              <a:rect l="l" t="t" r="r" b="b"/>
              <a:pathLst>
                <a:path w="3692" h="2204" extrusionOk="0">
                  <a:moveTo>
                    <a:pt x="119" y="1"/>
                  </a:moveTo>
                  <a:lnTo>
                    <a:pt x="0" y="1965"/>
                  </a:lnTo>
                  <a:lnTo>
                    <a:pt x="1965" y="2203"/>
                  </a:lnTo>
                  <a:lnTo>
                    <a:pt x="3691" y="834"/>
                  </a:lnTo>
                  <a:cubicBezTo>
                    <a:pt x="3060" y="441"/>
                    <a:pt x="2620" y="156"/>
                    <a:pt x="2620" y="156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9;p54">
              <a:extLst>
                <a:ext uri="{FF2B5EF4-FFF2-40B4-BE49-F238E27FC236}">
                  <a16:creationId xmlns:a16="http://schemas.microsoft.com/office/drawing/2014/main" id="{31721E09-9948-3B29-8DA1-042706F61336}"/>
                </a:ext>
              </a:extLst>
            </p:cNvPr>
            <p:cNvSpPr/>
            <p:nvPr/>
          </p:nvSpPr>
          <p:spPr>
            <a:xfrm>
              <a:off x="3127175" y="2367975"/>
              <a:ext cx="508400" cy="530450"/>
            </a:xfrm>
            <a:custGeom>
              <a:avLst/>
              <a:gdLst/>
              <a:ahLst/>
              <a:cxnLst/>
              <a:rect l="l" t="t" r="r" b="b"/>
              <a:pathLst>
                <a:path w="20336" h="21218" extrusionOk="0"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lnTo>
                    <a:pt x="0" y="20706"/>
                  </a:lnTo>
                  <a:cubicBezTo>
                    <a:pt x="0" y="20991"/>
                    <a:pt x="226" y="21218"/>
                    <a:pt x="512" y="21218"/>
                  </a:cubicBezTo>
                  <a:lnTo>
                    <a:pt x="19812" y="21218"/>
                  </a:lnTo>
                  <a:cubicBezTo>
                    <a:pt x="20098" y="21218"/>
                    <a:pt x="20336" y="20991"/>
                    <a:pt x="20312" y="20706"/>
                  </a:cubicBezTo>
                  <a:lnTo>
                    <a:pt x="20312" y="513"/>
                  </a:lnTo>
                  <a:cubicBezTo>
                    <a:pt x="20312" y="227"/>
                    <a:pt x="20098" y="1"/>
                    <a:pt x="19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0;p54">
              <a:extLst>
                <a:ext uri="{FF2B5EF4-FFF2-40B4-BE49-F238E27FC236}">
                  <a16:creationId xmlns:a16="http://schemas.microsoft.com/office/drawing/2014/main" id="{E2EC0A86-3F63-8D85-541F-828E5E44F9B6}"/>
                </a:ext>
              </a:extLst>
            </p:cNvPr>
            <p:cNvSpPr/>
            <p:nvPr/>
          </p:nvSpPr>
          <p:spPr>
            <a:xfrm>
              <a:off x="3067325" y="2367675"/>
              <a:ext cx="125350" cy="530750"/>
            </a:xfrm>
            <a:custGeom>
              <a:avLst/>
              <a:gdLst/>
              <a:ahLst/>
              <a:cxnLst/>
              <a:rect l="l" t="t" r="r" b="b"/>
              <a:pathLst>
                <a:path w="5014" h="21230" extrusionOk="0"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20968"/>
                  </a:lnTo>
                  <a:cubicBezTo>
                    <a:pt x="1" y="21111"/>
                    <a:pt x="120" y="21230"/>
                    <a:pt x="251" y="21230"/>
                  </a:cubicBezTo>
                  <a:lnTo>
                    <a:pt x="4763" y="21230"/>
                  </a:lnTo>
                  <a:cubicBezTo>
                    <a:pt x="4918" y="21230"/>
                    <a:pt x="5013" y="21122"/>
                    <a:pt x="5013" y="20968"/>
                  </a:cubicBezTo>
                  <a:lnTo>
                    <a:pt x="5013" y="251"/>
                  </a:lnTo>
                  <a:cubicBezTo>
                    <a:pt x="5013" y="120"/>
                    <a:pt x="4894" y="1"/>
                    <a:pt x="4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1;p54">
              <a:extLst>
                <a:ext uri="{FF2B5EF4-FFF2-40B4-BE49-F238E27FC236}">
                  <a16:creationId xmlns:a16="http://schemas.microsoft.com/office/drawing/2014/main" id="{CAFC476F-6858-4512-8C0A-1BB8ED2B902C}"/>
                </a:ext>
              </a:extLst>
            </p:cNvPr>
            <p:cNvSpPr/>
            <p:nvPr/>
          </p:nvSpPr>
          <p:spPr>
            <a:xfrm>
              <a:off x="3430475" y="2870325"/>
              <a:ext cx="230400" cy="544325"/>
            </a:xfrm>
            <a:custGeom>
              <a:avLst/>
              <a:gdLst/>
              <a:ahLst/>
              <a:cxnLst/>
              <a:rect l="l" t="t" r="r" b="b"/>
              <a:pathLst>
                <a:path w="9216" h="21773" extrusionOk="0">
                  <a:moveTo>
                    <a:pt x="5262" y="0"/>
                  </a:moveTo>
                  <a:cubicBezTo>
                    <a:pt x="4564" y="0"/>
                    <a:pt x="4037" y="195"/>
                    <a:pt x="4037" y="195"/>
                  </a:cubicBezTo>
                  <a:cubicBezTo>
                    <a:pt x="4037" y="195"/>
                    <a:pt x="1" y="766"/>
                    <a:pt x="489" y="5255"/>
                  </a:cubicBezTo>
                  <a:cubicBezTo>
                    <a:pt x="870" y="8708"/>
                    <a:pt x="3191" y="16078"/>
                    <a:pt x="4346" y="20066"/>
                  </a:cubicBezTo>
                  <a:cubicBezTo>
                    <a:pt x="4635" y="21092"/>
                    <a:pt x="5604" y="21772"/>
                    <a:pt x="6677" y="21772"/>
                  </a:cubicBezTo>
                  <a:cubicBezTo>
                    <a:pt x="6800" y="21772"/>
                    <a:pt x="6924" y="21764"/>
                    <a:pt x="7049" y="21745"/>
                  </a:cubicBezTo>
                  <a:cubicBezTo>
                    <a:pt x="8275" y="21579"/>
                    <a:pt x="9192" y="20566"/>
                    <a:pt x="9192" y="19400"/>
                  </a:cubicBezTo>
                  <a:cubicBezTo>
                    <a:pt x="9216" y="15232"/>
                    <a:pt x="9073" y="6696"/>
                    <a:pt x="8478" y="3291"/>
                  </a:cubicBezTo>
                  <a:cubicBezTo>
                    <a:pt x="8004" y="524"/>
                    <a:pt x="6405" y="0"/>
                    <a:pt x="5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2;p54">
              <a:extLst>
                <a:ext uri="{FF2B5EF4-FFF2-40B4-BE49-F238E27FC236}">
                  <a16:creationId xmlns:a16="http://schemas.microsoft.com/office/drawing/2014/main" id="{F2C3E1C6-398D-DD30-5E1C-6E46A09F94BA}"/>
                </a:ext>
              </a:extLst>
            </p:cNvPr>
            <p:cNvSpPr/>
            <p:nvPr/>
          </p:nvSpPr>
          <p:spPr>
            <a:xfrm>
              <a:off x="3369750" y="3319875"/>
              <a:ext cx="293225" cy="482825"/>
            </a:xfrm>
            <a:custGeom>
              <a:avLst/>
              <a:gdLst/>
              <a:ahLst/>
              <a:cxnLst/>
              <a:rect l="l" t="t" r="r" b="b"/>
              <a:pathLst>
                <a:path w="11729" h="19313" extrusionOk="0">
                  <a:moveTo>
                    <a:pt x="9776" y="1"/>
                  </a:moveTo>
                  <a:cubicBezTo>
                    <a:pt x="9225" y="1"/>
                    <a:pt x="8631" y="184"/>
                    <a:pt x="8133" y="501"/>
                  </a:cubicBezTo>
                  <a:cubicBezTo>
                    <a:pt x="7896" y="654"/>
                    <a:pt x="7683" y="690"/>
                    <a:pt x="7492" y="690"/>
                  </a:cubicBezTo>
                  <a:cubicBezTo>
                    <a:pt x="7323" y="690"/>
                    <a:pt x="7171" y="662"/>
                    <a:pt x="7033" y="662"/>
                  </a:cubicBezTo>
                  <a:cubicBezTo>
                    <a:pt x="6816" y="662"/>
                    <a:pt x="6634" y="731"/>
                    <a:pt x="6478" y="1084"/>
                  </a:cubicBezTo>
                  <a:cubicBezTo>
                    <a:pt x="5716" y="2799"/>
                    <a:pt x="24" y="19098"/>
                    <a:pt x="1" y="19098"/>
                  </a:cubicBezTo>
                  <a:lnTo>
                    <a:pt x="4287" y="19313"/>
                  </a:lnTo>
                  <a:cubicBezTo>
                    <a:pt x="4287" y="19313"/>
                    <a:pt x="10752" y="4489"/>
                    <a:pt x="11359" y="2727"/>
                  </a:cubicBezTo>
                  <a:cubicBezTo>
                    <a:pt x="11728" y="1632"/>
                    <a:pt x="11526" y="1394"/>
                    <a:pt x="11395" y="1025"/>
                  </a:cubicBezTo>
                  <a:cubicBezTo>
                    <a:pt x="11126" y="307"/>
                    <a:pt x="10487" y="1"/>
                    <a:pt x="9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3;p54">
              <a:extLst>
                <a:ext uri="{FF2B5EF4-FFF2-40B4-BE49-F238E27FC236}">
                  <a16:creationId xmlns:a16="http://schemas.microsoft.com/office/drawing/2014/main" id="{0C164D6C-A625-DFA6-8E66-2AF5B28182BE}"/>
                </a:ext>
              </a:extLst>
            </p:cNvPr>
            <p:cNvSpPr/>
            <p:nvPr/>
          </p:nvSpPr>
          <p:spPr>
            <a:xfrm>
              <a:off x="3237900" y="2721000"/>
              <a:ext cx="279525" cy="687600"/>
            </a:xfrm>
            <a:custGeom>
              <a:avLst/>
              <a:gdLst/>
              <a:ahLst/>
              <a:cxnLst/>
              <a:rect l="l" t="t" r="r" b="b"/>
              <a:pathLst>
                <a:path w="11181" h="27504" extrusionOk="0">
                  <a:moveTo>
                    <a:pt x="8382" y="0"/>
                  </a:moveTo>
                  <a:cubicBezTo>
                    <a:pt x="8382" y="0"/>
                    <a:pt x="1917" y="501"/>
                    <a:pt x="834" y="5061"/>
                  </a:cubicBezTo>
                  <a:cubicBezTo>
                    <a:pt x="0" y="8585"/>
                    <a:pt x="905" y="20563"/>
                    <a:pt x="607" y="24908"/>
                  </a:cubicBezTo>
                  <a:cubicBezTo>
                    <a:pt x="512" y="26123"/>
                    <a:pt x="1322" y="27206"/>
                    <a:pt x="2465" y="27456"/>
                  </a:cubicBezTo>
                  <a:cubicBezTo>
                    <a:pt x="2616" y="27488"/>
                    <a:pt x="2768" y="27503"/>
                    <a:pt x="2919" y="27503"/>
                  </a:cubicBezTo>
                  <a:cubicBezTo>
                    <a:pt x="3904" y="27503"/>
                    <a:pt x="4827" y="26851"/>
                    <a:pt x="5168" y="25849"/>
                  </a:cubicBezTo>
                  <a:cubicBezTo>
                    <a:pt x="6596" y="21729"/>
                    <a:pt x="9740" y="12526"/>
                    <a:pt x="10371" y="8966"/>
                  </a:cubicBezTo>
                  <a:cubicBezTo>
                    <a:pt x="11180" y="4334"/>
                    <a:pt x="8382" y="0"/>
                    <a:pt x="8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4;p54">
              <a:extLst>
                <a:ext uri="{FF2B5EF4-FFF2-40B4-BE49-F238E27FC236}">
                  <a16:creationId xmlns:a16="http://schemas.microsoft.com/office/drawing/2014/main" id="{9FFB7A68-35A2-9978-4787-07F54D0C7301}"/>
                </a:ext>
              </a:extLst>
            </p:cNvPr>
            <p:cNvSpPr/>
            <p:nvPr/>
          </p:nvSpPr>
          <p:spPr>
            <a:xfrm>
              <a:off x="3474825" y="2423275"/>
              <a:ext cx="401850" cy="148775"/>
            </a:xfrm>
            <a:custGeom>
              <a:avLst/>
              <a:gdLst/>
              <a:ahLst/>
              <a:cxnLst/>
              <a:rect l="l" t="t" r="r" b="b"/>
              <a:pathLst>
                <a:path w="16074" h="5951" extrusionOk="0">
                  <a:moveTo>
                    <a:pt x="14516" y="0"/>
                  </a:moveTo>
                  <a:cubicBezTo>
                    <a:pt x="14488" y="0"/>
                    <a:pt x="14459" y="1"/>
                    <a:pt x="14431" y="3"/>
                  </a:cubicBezTo>
                  <a:cubicBezTo>
                    <a:pt x="12347" y="206"/>
                    <a:pt x="7323" y="801"/>
                    <a:pt x="3894" y="1122"/>
                  </a:cubicBezTo>
                  <a:cubicBezTo>
                    <a:pt x="1" y="1492"/>
                    <a:pt x="536" y="4123"/>
                    <a:pt x="536" y="4123"/>
                  </a:cubicBezTo>
                  <a:cubicBezTo>
                    <a:pt x="536" y="4123"/>
                    <a:pt x="831" y="5951"/>
                    <a:pt x="3185" y="5951"/>
                  </a:cubicBezTo>
                  <a:cubicBezTo>
                    <a:pt x="3629" y="5951"/>
                    <a:pt x="4148" y="5885"/>
                    <a:pt x="4751" y="5730"/>
                  </a:cubicBezTo>
                  <a:cubicBezTo>
                    <a:pt x="8061" y="4861"/>
                    <a:pt x="12883" y="3623"/>
                    <a:pt x="14895" y="3075"/>
                  </a:cubicBezTo>
                  <a:cubicBezTo>
                    <a:pt x="15562" y="2885"/>
                    <a:pt x="16074" y="2075"/>
                    <a:pt x="15919" y="1289"/>
                  </a:cubicBezTo>
                  <a:cubicBezTo>
                    <a:pt x="15782" y="535"/>
                    <a:pt x="15185" y="0"/>
                    <a:pt x="14516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5;p54">
              <a:extLst>
                <a:ext uri="{FF2B5EF4-FFF2-40B4-BE49-F238E27FC236}">
                  <a16:creationId xmlns:a16="http://schemas.microsoft.com/office/drawing/2014/main" id="{61418196-B464-96C2-26CC-939E5D29A8B5}"/>
                </a:ext>
              </a:extLst>
            </p:cNvPr>
            <p:cNvSpPr/>
            <p:nvPr/>
          </p:nvSpPr>
          <p:spPr>
            <a:xfrm>
              <a:off x="2914350" y="2866250"/>
              <a:ext cx="127125" cy="126600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3393" y="1"/>
                  </a:moveTo>
                  <a:cubicBezTo>
                    <a:pt x="3393" y="1"/>
                    <a:pt x="0" y="2525"/>
                    <a:pt x="155" y="2715"/>
                  </a:cubicBezTo>
                  <a:cubicBezTo>
                    <a:pt x="166" y="2730"/>
                    <a:pt x="186" y="2737"/>
                    <a:pt x="214" y="2737"/>
                  </a:cubicBezTo>
                  <a:cubicBezTo>
                    <a:pt x="512" y="2737"/>
                    <a:pt x="1679" y="1930"/>
                    <a:pt x="1679" y="1930"/>
                  </a:cubicBezTo>
                  <a:lnTo>
                    <a:pt x="1679" y="1930"/>
                  </a:lnTo>
                  <a:cubicBezTo>
                    <a:pt x="1679" y="1930"/>
                    <a:pt x="48" y="3644"/>
                    <a:pt x="214" y="3823"/>
                  </a:cubicBezTo>
                  <a:cubicBezTo>
                    <a:pt x="222" y="3832"/>
                    <a:pt x="234" y="3836"/>
                    <a:pt x="249" y="3836"/>
                  </a:cubicBezTo>
                  <a:cubicBezTo>
                    <a:pt x="533" y="3836"/>
                    <a:pt x="2083" y="2382"/>
                    <a:pt x="2084" y="2382"/>
                  </a:cubicBezTo>
                  <a:lnTo>
                    <a:pt x="2084" y="2382"/>
                  </a:lnTo>
                  <a:cubicBezTo>
                    <a:pt x="2083" y="2382"/>
                    <a:pt x="560" y="4466"/>
                    <a:pt x="750" y="4608"/>
                  </a:cubicBezTo>
                  <a:cubicBezTo>
                    <a:pt x="758" y="4615"/>
                    <a:pt x="767" y="4617"/>
                    <a:pt x="779" y="4617"/>
                  </a:cubicBezTo>
                  <a:cubicBezTo>
                    <a:pt x="1060" y="4617"/>
                    <a:pt x="2488" y="2871"/>
                    <a:pt x="2489" y="2870"/>
                  </a:cubicBezTo>
                  <a:lnTo>
                    <a:pt x="2489" y="2870"/>
                  </a:lnTo>
                  <a:cubicBezTo>
                    <a:pt x="2488" y="2871"/>
                    <a:pt x="1215" y="4966"/>
                    <a:pt x="1465" y="5061"/>
                  </a:cubicBezTo>
                  <a:cubicBezTo>
                    <a:pt x="1469" y="5063"/>
                    <a:pt x="1474" y="5063"/>
                    <a:pt x="1480" y="5063"/>
                  </a:cubicBezTo>
                  <a:cubicBezTo>
                    <a:pt x="1782" y="5063"/>
                    <a:pt x="3572" y="2585"/>
                    <a:pt x="3572" y="2584"/>
                  </a:cubicBezTo>
                  <a:lnTo>
                    <a:pt x="3572" y="2584"/>
                  </a:lnTo>
                  <a:cubicBezTo>
                    <a:pt x="3572" y="2585"/>
                    <a:pt x="2917" y="4263"/>
                    <a:pt x="3060" y="4430"/>
                  </a:cubicBezTo>
                  <a:cubicBezTo>
                    <a:pt x="3072" y="4445"/>
                    <a:pt x="3086" y="4452"/>
                    <a:pt x="3101" y="4452"/>
                  </a:cubicBezTo>
                  <a:cubicBezTo>
                    <a:pt x="3213" y="4452"/>
                    <a:pt x="3427" y="4096"/>
                    <a:pt x="3751" y="3585"/>
                  </a:cubicBezTo>
                  <a:cubicBezTo>
                    <a:pt x="4453" y="2513"/>
                    <a:pt x="5084" y="715"/>
                    <a:pt x="5084" y="715"/>
                  </a:cubicBezTo>
                  <a:lnTo>
                    <a:pt x="3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6;p54">
              <a:extLst>
                <a:ext uri="{FF2B5EF4-FFF2-40B4-BE49-F238E27FC236}">
                  <a16:creationId xmlns:a16="http://schemas.microsoft.com/office/drawing/2014/main" id="{5365DB39-A4C2-4930-22F2-C6E2F4345B4C}"/>
                </a:ext>
              </a:extLst>
            </p:cNvPr>
            <p:cNvSpPr/>
            <p:nvPr/>
          </p:nvSpPr>
          <p:spPr>
            <a:xfrm>
              <a:off x="3800550" y="2178650"/>
              <a:ext cx="146075" cy="325825"/>
            </a:xfrm>
            <a:custGeom>
              <a:avLst/>
              <a:gdLst/>
              <a:ahLst/>
              <a:cxnLst/>
              <a:rect l="l" t="t" r="r" b="b"/>
              <a:pathLst>
                <a:path w="5843" h="13033" extrusionOk="0">
                  <a:moveTo>
                    <a:pt x="4781" y="0"/>
                  </a:moveTo>
                  <a:cubicBezTo>
                    <a:pt x="4245" y="0"/>
                    <a:pt x="3831" y="1163"/>
                    <a:pt x="3640" y="1680"/>
                  </a:cubicBezTo>
                  <a:cubicBezTo>
                    <a:pt x="3045" y="3347"/>
                    <a:pt x="2045" y="4871"/>
                    <a:pt x="1069" y="7609"/>
                  </a:cubicBezTo>
                  <a:cubicBezTo>
                    <a:pt x="485" y="9229"/>
                    <a:pt x="211" y="10467"/>
                    <a:pt x="116" y="11384"/>
                  </a:cubicBezTo>
                  <a:cubicBezTo>
                    <a:pt x="1" y="12356"/>
                    <a:pt x="758" y="13032"/>
                    <a:pt x="1571" y="13032"/>
                  </a:cubicBezTo>
                  <a:cubicBezTo>
                    <a:pt x="1933" y="13032"/>
                    <a:pt x="2305" y="12899"/>
                    <a:pt x="2616" y="12598"/>
                  </a:cubicBezTo>
                  <a:cubicBezTo>
                    <a:pt x="3164" y="12039"/>
                    <a:pt x="3652" y="11265"/>
                    <a:pt x="3890" y="10157"/>
                  </a:cubicBezTo>
                  <a:cubicBezTo>
                    <a:pt x="4486" y="7300"/>
                    <a:pt x="5379" y="2918"/>
                    <a:pt x="5724" y="1180"/>
                  </a:cubicBezTo>
                  <a:cubicBezTo>
                    <a:pt x="5843" y="597"/>
                    <a:pt x="5450" y="180"/>
                    <a:pt x="4879" y="13"/>
                  </a:cubicBezTo>
                  <a:cubicBezTo>
                    <a:pt x="4846" y="5"/>
                    <a:pt x="4813" y="0"/>
                    <a:pt x="4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7;p54">
              <a:extLst>
                <a:ext uri="{FF2B5EF4-FFF2-40B4-BE49-F238E27FC236}">
                  <a16:creationId xmlns:a16="http://schemas.microsoft.com/office/drawing/2014/main" id="{70979F9F-3A9C-D6ED-FEC1-6E47C61E3500}"/>
                </a:ext>
              </a:extLst>
            </p:cNvPr>
            <p:cNvSpPr/>
            <p:nvPr/>
          </p:nvSpPr>
          <p:spPr>
            <a:xfrm>
              <a:off x="3303675" y="2452150"/>
              <a:ext cx="299775" cy="385250"/>
            </a:xfrm>
            <a:custGeom>
              <a:avLst/>
              <a:gdLst/>
              <a:ahLst/>
              <a:cxnLst/>
              <a:rect l="l" t="t" r="r" b="b"/>
              <a:pathLst>
                <a:path w="11991" h="15410" extrusionOk="0">
                  <a:moveTo>
                    <a:pt x="5995" y="0"/>
                  </a:moveTo>
                  <a:cubicBezTo>
                    <a:pt x="4489" y="0"/>
                    <a:pt x="2983" y="164"/>
                    <a:pt x="1501" y="491"/>
                  </a:cubicBezTo>
                  <a:cubicBezTo>
                    <a:pt x="1394" y="527"/>
                    <a:pt x="1298" y="539"/>
                    <a:pt x="1191" y="563"/>
                  </a:cubicBezTo>
                  <a:cubicBezTo>
                    <a:pt x="834" y="646"/>
                    <a:pt x="560" y="920"/>
                    <a:pt x="477" y="1301"/>
                  </a:cubicBezTo>
                  <a:cubicBezTo>
                    <a:pt x="0" y="3777"/>
                    <a:pt x="465" y="11862"/>
                    <a:pt x="620" y="14541"/>
                  </a:cubicBezTo>
                  <a:cubicBezTo>
                    <a:pt x="655" y="15029"/>
                    <a:pt x="1060" y="15410"/>
                    <a:pt x="1548" y="15410"/>
                  </a:cubicBezTo>
                  <a:lnTo>
                    <a:pt x="10430" y="15410"/>
                  </a:lnTo>
                  <a:cubicBezTo>
                    <a:pt x="10919" y="15410"/>
                    <a:pt x="11323" y="15029"/>
                    <a:pt x="11359" y="14541"/>
                  </a:cubicBezTo>
                  <a:cubicBezTo>
                    <a:pt x="11538" y="11862"/>
                    <a:pt x="11990" y="3777"/>
                    <a:pt x="11502" y="1301"/>
                  </a:cubicBezTo>
                  <a:cubicBezTo>
                    <a:pt x="11430" y="944"/>
                    <a:pt x="11157" y="658"/>
                    <a:pt x="10799" y="563"/>
                  </a:cubicBezTo>
                  <a:cubicBezTo>
                    <a:pt x="10704" y="539"/>
                    <a:pt x="10597" y="527"/>
                    <a:pt x="10490" y="491"/>
                  </a:cubicBezTo>
                  <a:cubicBezTo>
                    <a:pt x="9008" y="164"/>
                    <a:pt x="7501" y="0"/>
                    <a:pt x="5995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8;p54">
              <a:extLst>
                <a:ext uri="{FF2B5EF4-FFF2-40B4-BE49-F238E27FC236}">
                  <a16:creationId xmlns:a16="http://schemas.microsoft.com/office/drawing/2014/main" id="{3BC31F71-5A86-A0F7-A598-1111E2D6C9A9}"/>
                </a:ext>
              </a:extLst>
            </p:cNvPr>
            <p:cNvSpPr/>
            <p:nvPr/>
          </p:nvSpPr>
          <p:spPr>
            <a:xfrm>
              <a:off x="3406950" y="2359650"/>
              <a:ext cx="93500" cy="113425"/>
            </a:xfrm>
            <a:custGeom>
              <a:avLst/>
              <a:gdLst/>
              <a:ahLst/>
              <a:cxnLst/>
              <a:rect l="l" t="t" r="r" b="b"/>
              <a:pathLst>
                <a:path w="3740" h="4537" extrusionOk="0">
                  <a:moveTo>
                    <a:pt x="1" y="0"/>
                  </a:moveTo>
                  <a:lnTo>
                    <a:pt x="1" y="4537"/>
                  </a:lnTo>
                  <a:lnTo>
                    <a:pt x="3740" y="4537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9;p54">
              <a:extLst>
                <a:ext uri="{FF2B5EF4-FFF2-40B4-BE49-F238E27FC236}">
                  <a16:creationId xmlns:a16="http://schemas.microsoft.com/office/drawing/2014/main" id="{D42AE403-E4E7-0486-1336-B8E8CE40DD24}"/>
                </a:ext>
              </a:extLst>
            </p:cNvPr>
            <p:cNvSpPr/>
            <p:nvPr/>
          </p:nvSpPr>
          <p:spPr>
            <a:xfrm>
              <a:off x="3900175" y="2091025"/>
              <a:ext cx="103000" cy="130225"/>
            </a:xfrm>
            <a:custGeom>
              <a:avLst/>
              <a:gdLst/>
              <a:ahLst/>
              <a:cxnLst/>
              <a:rect l="l" t="t" r="r" b="b"/>
              <a:pathLst>
                <a:path w="4120" h="5209" extrusionOk="0">
                  <a:moveTo>
                    <a:pt x="3682" y="0"/>
                  </a:moveTo>
                  <a:cubicBezTo>
                    <a:pt x="3147" y="0"/>
                    <a:pt x="1108" y="2494"/>
                    <a:pt x="1108" y="2494"/>
                  </a:cubicBezTo>
                  <a:cubicBezTo>
                    <a:pt x="1108" y="2494"/>
                    <a:pt x="1822" y="827"/>
                    <a:pt x="1679" y="649"/>
                  </a:cubicBezTo>
                  <a:cubicBezTo>
                    <a:pt x="1664" y="632"/>
                    <a:pt x="1646" y="624"/>
                    <a:pt x="1625" y="624"/>
                  </a:cubicBezTo>
                  <a:cubicBezTo>
                    <a:pt x="1498" y="624"/>
                    <a:pt x="1265" y="927"/>
                    <a:pt x="917" y="1458"/>
                  </a:cubicBezTo>
                  <a:cubicBezTo>
                    <a:pt x="179" y="2590"/>
                    <a:pt x="1" y="4530"/>
                    <a:pt x="1" y="4530"/>
                  </a:cubicBezTo>
                  <a:lnTo>
                    <a:pt x="1286" y="5209"/>
                  </a:lnTo>
                  <a:lnTo>
                    <a:pt x="1286" y="5209"/>
                  </a:lnTo>
                  <a:cubicBezTo>
                    <a:pt x="1282" y="5201"/>
                    <a:pt x="4120" y="2054"/>
                    <a:pt x="3953" y="1887"/>
                  </a:cubicBezTo>
                  <a:cubicBezTo>
                    <a:pt x="3922" y="1856"/>
                    <a:pt x="3884" y="1841"/>
                    <a:pt x="3841" y="1841"/>
                  </a:cubicBezTo>
                  <a:cubicBezTo>
                    <a:pt x="3714" y="1841"/>
                    <a:pt x="3546" y="1966"/>
                    <a:pt x="3388" y="2131"/>
                  </a:cubicBezTo>
                  <a:lnTo>
                    <a:pt x="3388" y="2131"/>
                  </a:lnTo>
                  <a:cubicBezTo>
                    <a:pt x="3622" y="1599"/>
                    <a:pt x="3835" y="978"/>
                    <a:pt x="3751" y="875"/>
                  </a:cubicBezTo>
                  <a:cubicBezTo>
                    <a:pt x="3743" y="866"/>
                    <a:pt x="3733" y="862"/>
                    <a:pt x="3722" y="862"/>
                  </a:cubicBezTo>
                  <a:cubicBezTo>
                    <a:pt x="3707" y="862"/>
                    <a:pt x="3689" y="869"/>
                    <a:pt x="3668" y="882"/>
                  </a:cubicBezTo>
                  <a:lnTo>
                    <a:pt x="3668" y="882"/>
                  </a:lnTo>
                  <a:cubicBezTo>
                    <a:pt x="3836" y="591"/>
                    <a:pt x="3940" y="363"/>
                    <a:pt x="3894" y="304"/>
                  </a:cubicBezTo>
                  <a:cubicBezTo>
                    <a:pt x="3870" y="272"/>
                    <a:pt x="3840" y="258"/>
                    <a:pt x="3805" y="258"/>
                  </a:cubicBezTo>
                  <a:cubicBezTo>
                    <a:pt x="3803" y="258"/>
                    <a:pt x="3802" y="258"/>
                    <a:pt x="3800" y="258"/>
                  </a:cubicBezTo>
                  <a:lnTo>
                    <a:pt x="3800" y="258"/>
                  </a:lnTo>
                  <a:cubicBezTo>
                    <a:pt x="3825" y="160"/>
                    <a:pt x="3816" y="81"/>
                    <a:pt x="3763" y="30"/>
                  </a:cubicBezTo>
                  <a:cubicBezTo>
                    <a:pt x="3742" y="10"/>
                    <a:pt x="3715" y="0"/>
                    <a:pt x="3682" y="0"/>
                  </a:cubicBezTo>
                  <a:close/>
                  <a:moveTo>
                    <a:pt x="1286" y="5209"/>
                  </a:moveTo>
                  <a:cubicBezTo>
                    <a:pt x="1286" y="5209"/>
                    <a:pt x="1286" y="5209"/>
                    <a:pt x="1286" y="5209"/>
                  </a:cubicBezTo>
                  <a:lnTo>
                    <a:pt x="1286" y="5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0;p54">
              <a:extLst>
                <a:ext uri="{FF2B5EF4-FFF2-40B4-BE49-F238E27FC236}">
                  <a16:creationId xmlns:a16="http://schemas.microsoft.com/office/drawing/2014/main" id="{075BC219-B170-755C-ED41-0046C9731466}"/>
                </a:ext>
              </a:extLst>
            </p:cNvPr>
            <p:cNvSpPr/>
            <p:nvPr/>
          </p:nvSpPr>
          <p:spPr>
            <a:xfrm>
              <a:off x="2790525" y="3073650"/>
              <a:ext cx="208075" cy="103075"/>
            </a:xfrm>
            <a:custGeom>
              <a:avLst/>
              <a:gdLst/>
              <a:ahLst/>
              <a:cxnLst/>
              <a:rect l="l" t="t" r="r" b="b"/>
              <a:pathLst>
                <a:path w="8323" h="4123" extrusionOk="0">
                  <a:moveTo>
                    <a:pt x="7360" y="0"/>
                  </a:moveTo>
                  <a:cubicBezTo>
                    <a:pt x="7292" y="0"/>
                    <a:pt x="7223" y="13"/>
                    <a:pt x="7156" y="39"/>
                  </a:cubicBezTo>
                  <a:lnTo>
                    <a:pt x="1286" y="2551"/>
                  </a:lnTo>
                  <a:cubicBezTo>
                    <a:pt x="0" y="3123"/>
                    <a:pt x="453" y="3599"/>
                    <a:pt x="1072" y="3670"/>
                  </a:cubicBezTo>
                  <a:cubicBezTo>
                    <a:pt x="1488" y="3730"/>
                    <a:pt x="3989" y="3968"/>
                    <a:pt x="5537" y="4123"/>
                  </a:cubicBezTo>
                  <a:lnTo>
                    <a:pt x="6465" y="2123"/>
                  </a:lnTo>
                  <a:lnTo>
                    <a:pt x="8323" y="1444"/>
                  </a:lnTo>
                  <a:lnTo>
                    <a:pt x="7846" y="325"/>
                  </a:lnTo>
                  <a:cubicBezTo>
                    <a:pt x="7757" y="118"/>
                    <a:pt x="7565" y="0"/>
                    <a:pt x="7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1;p54">
              <a:extLst>
                <a:ext uri="{FF2B5EF4-FFF2-40B4-BE49-F238E27FC236}">
                  <a16:creationId xmlns:a16="http://schemas.microsoft.com/office/drawing/2014/main" id="{85CE325D-6243-5FE5-1EC5-0384E7807843}"/>
                </a:ext>
              </a:extLst>
            </p:cNvPr>
            <p:cNvSpPr/>
            <p:nvPr/>
          </p:nvSpPr>
          <p:spPr>
            <a:xfrm>
              <a:off x="2928925" y="3110025"/>
              <a:ext cx="88725" cy="69675"/>
            </a:xfrm>
            <a:custGeom>
              <a:avLst/>
              <a:gdLst/>
              <a:ahLst/>
              <a:cxnLst/>
              <a:rect l="l" t="t" r="r" b="b"/>
              <a:pathLst>
                <a:path w="3549" h="2787" extrusionOk="0">
                  <a:moveTo>
                    <a:pt x="2798" y="1"/>
                  </a:moveTo>
                  <a:lnTo>
                    <a:pt x="941" y="680"/>
                  </a:lnTo>
                  <a:lnTo>
                    <a:pt x="1" y="2668"/>
                  </a:lnTo>
                  <a:cubicBezTo>
                    <a:pt x="727" y="2739"/>
                    <a:pt x="1227" y="2787"/>
                    <a:pt x="1227" y="2787"/>
                  </a:cubicBezTo>
                  <a:lnTo>
                    <a:pt x="3549" y="178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2;p54">
              <a:extLst>
                <a:ext uri="{FF2B5EF4-FFF2-40B4-BE49-F238E27FC236}">
                  <a16:creationId xmlns:a16="http://schemas.microsoft.com/office/drawing/2014/main" id="{419460BD-6346-D36E-DF2C-C441A0C27BA5}"/>
                </a:ext>
              </a:extLst>
            </p:cNvPr>
            <p:cNvSpPr/>
            <p:nvPr/>
          </p:nvSpPr>
          <p:spPr>
            <a:xfrm>
              <a:off x="2922375" y="3129675"/>
              <a:ext cx="466750" cy="280175"/>
            </a:xfrm>
            <a:custGeom>
              <a:avLst/>
              <a:gdLst/>
              <a:ahLst/>
              <a:cxnLst/>
              <a:rect l="l" t="t" r="r" b="b"/>
              <a:pathLst>
                <a:path w="18670" h="11207" extrusionOk="0">
                  <a:moveTo>
                    <a:pt x="3394" y="1"/>
                  </a:moveTo>
                  <a:lnTo>
                    <a:pt x="1" y="2656"/>
                  </a:lnTo>
                  <a:cubicBezTo>
                    <a:pt x="1" y="2656"/>
                    <a:pt x="12931" y="10157"/>
                    <a:pt x="14598" y="11002"/>
                  </a:cubicBezTo>
                  <a:cubicBezTo>
                    <a:pt x="14883" y="11147"/>
                    <a:pt x="15154" y="11207"/>
                    <a:pt x="15409" y="11207"/>
                  </a:cubicBezTo>
                  <a:cubicBezTo>
                    <a:pt x="16641" y="11207"/>
                    <a:pt x="17467" y="9800"/>
                    <a:pt x="17467" y="9800"/>
                  </a:cubicBezTo>
                  <a:cubicBezTo>
                    <a:pt x="17467" y="9800"/>
                    <a:pt x="18670" y="7740"/>
                    <a:pt x="17122" y="6704"/>
                  </a:cubicBezTo>
                  <a:cubicBezTo>
                    <a:pt x="15562" y="5656"/>
                    <a:pt x="3394" y="13"/>
                    <a:pt x="3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3;p54">
              <a:extLst>
                <a:ext uri="{FF2B5EF4-FFF2-40B4-BE49-F238E27FC236}">
                  <a16:creationId xmlns:a16="http://schemas.microsoft.com/office/drawing/2014/main" id="{E9E8AA50-A728-31F0-DC16-AF45BA9FFA1E}"/>
                </a:ext>
              </a:extLst>
            </p:cNvPr>
            <p:cNvSpPr/>
            <p:nvPr/>
          </p:nvSpPr>
          <p:spPr>
            <a:xfrm>
              <a:off x="3053350" y="2461600"/>
              <a:ext cx="381925" cy="245625"/>
            </a:xfrm>
            <a:custGeom>
              <a:avLst/>
              <a:gdLst/>
              <a:ahLst/>
              <a:cxnLst/>
              <a:rect l="l" t="t" r="r" b="b"/>
              <a:pathLst>
                <a:path w="15277" h="9825" extrusionOk="0">
                  <a:moveTo>
                    <a:pt x="11940" y="0"/>
                  </a:moveTo>
                  <a:cubicBezTo>
                    <a:pt x="11271" y="0"/>
                    <a:pt x="10415" y="250"/>
                    <a:pt x="9347" y="994"/>
                  </a:cubicBezTo>
                  <a:cubicBezTo>
                    <a:pt x="6525" y="2959"/>
                    <a:pt x="2370" y="5852"/>
                    <a:pt x="679" y="7078"/>
                  </a:cubicBezTo>
                  <a:cubicBezTo>
                    <a:pt x="119" y="7495"/>
                    <a:pt x="0" y="8341"/>
                    <a:pt x="417" y="9031"/>
                  </a:cubicBezTo>
                  <a:cubicBezTo>
                    <a:pt x="724" y="9532"/>
                    <a:pt x="1239" y="9825"/>
                    <a:pt x="1741" y="9825"/>
                  </a:cubicBezTo>
                  <a:cubicBezTo>
                    <a:pt x="1920" y="9825"/>
                    <a:pt x="2097" y="9788"/>
                    <a:pt x="2263" y="9710"/>
                  </a:cubicBezTo>
                  <a:cubicBezTo>
                    <a:pt x="4144" y="8805"/>
                    <a:pt x="8656" y="6483"/>
                    <a:pt x="11752" y="4995"/>
                  </a:cubicBezTo>
                  <a:cubicBezTo>
                    <a:pt x="15276" y="3280"/>
                    <a:pt x="13871" y="1018"/>
                    <a:pt x="13871" y="1018"/>
                  </a:cubicBezTo>
                  <a:cubicBezTo>
                    <a:pt x="13871" y="1018"/>
                    <a:pt x="13290" y="0"/>
                    <a:pt x="11940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4;p54">
              <a:extLst>
                <a:ext uri="{FF2B5EF4-FFF2-40B4-BE49-F238E27FC236}">
                  <a16:creationId xmlns:a16="http://schemas.microsoft.com/office/drawing/2014/main" id="{2D54304B-FC14-6BE4-9F01-B2C1474B0352}"/>
                </a:ext>
              </a:extLst>
            </p:cNvPr>
            <p:cNvSpPr/>
            <p:nvPr/>
          </p:nvSpPr>
          <p:spPr>
            <a:xfrm>
              <a:off x="2976850" y="2625875"/>
              <a:ext cx="184275" cy="292725"/>
            </a:xfrm>
            <a:custGeom>
              <a:avLst/>
              <a:gdLst/>
              <a:ahLst/>
              <a:cxnLst/>
              <a:rect l="l" t="t" r="r" b="b"/>
              <a:pathLst>
                <a:path w="7371" h="11709" extrusionOk="0">
                  <a:moveTo>
                    <a:pt x="4933" y="1"/>
                  </a:moveTo>
                  <a:cubicBezTo>
                    <a:pt x="4318" y="1"/>
                    <a:pt x="3345" y="337"/>
                    <a:pt x="2739" y="2234"/>
                  </a:cubicBezTo>
                  <a:cubicBezTo>
                    <a:pt x="1894" y="4829"/>
                    <a:pt x="655" y="8651"/>
                    <a:pt x="167" y="10223"/>
                  </a:cubicBezTo>
                  <a:cubicBezTo>
                    <a:pt x="0" y="10759"/>
                    <a:pt x="298" y="11342"/>
                    <a:pt x="870" y="11580"/>
                  </a:cubicBezTo>
                  <a:cubicBezTo>
                    <a:pt x="1062" y="11664"/>
                    <a:pt x="1232" y="11708"/>
                    <a:pt x="1381" y="11708"/>
                  </a:cubicBezTo>
                  <a:cubicBezTo>
                    <a:pt x="1655" y="11708"/>
                    <a:pt x="1862" y="11559"/>
                    <a:pt x="2024" y="11235"/>
                  </a:cubicBezTo>
                  <a:cubicBezTo>
                    <a:pt x="2775" y="9759"/>
                    <a:pt x="4763" y="6044"/>
                    <a:pt x="5989" y="3615"/>
                  </a:cubicBezTo>
                  <a:cubicBezTo>
                    <a:pt x="7370" y="853"/>
                    <a:pt x="5501" y="103"/>
                    <a:pt x="5501" y="103"/>
                  </a:cubicBezTo>
                  <a:cubicBezTo>
                    <a:pt x="5501" y="103"/>
                    <a:pt x="5271" y="1"/>
                    <a:pt x="4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5;p54">
              <a:extLst>
                <a:ext uri="{FF2B5EF4-FFF2-40B4-BE49-F238E27FC236}">
                  <a16:creationId xmlns:a16="http://schemas.microsoft.com/office/drawing/2014/main" id="{B573C7C5-7D41-7D8A-489A-AECD939C0EF7}"/>
                </a:ext>
              </a:extLst>
            </p:cNvPr>
            <p:cNvSpPr/>
            <p:nvPr/>
          </p:nvSpPr>
          <p:spPr>
            <a:xfrm>
              <a:off x="3249200" y="2760875"/>
              <a:ext cx="398875" cy="283700"/>
            </a:xfrm>
            <a:custGeom>
              <a:avLst/>
              <a:gdLst/>
              <a:ahLst/>
              <a:cxnLst/>
              <a:rect l="l" t="t" r="r" b="b"/>
              <a:pathLst>
                <a:path w="15955" h="11348" extrusionOk="0">
                  <a:moveTo>
                    <a:pt x="2680" y="1"/>
                  </a:moveTo>
                  <a:cubicBezTo>
                    <a:pt x="596" y="3061"/>
                    <a:pt x="1" y="7728"/>
                    <a:pt x="1" y="7728"/>
                  </a:cubicBezTo>
                  <a:lnTo>
                    <a:pt x="8942" y="11348"/>
                  </a:lnTo>
                  <a:lnTo>
                    <a:pt x="15955" y="9502"/>
                  </a:lnTo>
                  <a:cubicBezTo>
                    <a:pt x="15622" y="3763"/>
                    <a:pt x="13669" y="1"/>
                    <a:pt x="136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7;p54">
              <a:extLst>
                <a:ext uri="{FF2B5EF4-FFF2-40B4-BE49-F238E27FC236}">
                  <a16:creationId xmlns:a16="http://schemas.microsoft.com/office/drawing/2014/main" id="{E66C236E-B129-10D9-1E81-B727AC312B7E}"/>
                </a:ext>
              </a:extLst>
            </p:cNvPr>
            <p:cNvSpPr/>
            <p:nvPr/>
          </p:nvSpPr>
          <p:spPr>
            <a:xfrm>
              <a:off x="3507875" y="2266475"/>
              <a:ext cx="43175" cy="56000"/>
            </a:xfrm>
            <a:custGeom>
              <a:avLst/>
              <a:gdLst/>
              <a:ahLst/>
              <a:cxnLst/>
              <a:rect l="l" t="t" r="r" b="b"/>
              <a:pathLst>
                <a:path w="1727" h="2240" extrusionOk="0">
                  <a:moveTo>
                    <a:pt x="857" y="1"/>
                  </a:moveTo>
                  <a:cubicBezTo>
                    <a:pt x="381" y="1"/>
                    <a:pt x="0" y="501"/>
                    <a:pt x="0" y="1120"/>
                  </a:cubicBezTo>
                  <a:cubicBezTo>
                    <a:pt x="0" y="1739"/>
                    <a:pt x="381" y="2239"/>
                    <a:pt x="857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8;p54">
              <a:extLst>
                <a:ext uri="{FF2B5EF4-FFF2-40B4-BE49-F238E27FC236}">
                  <a16:creationId xmlns:a16="http://schemas.microsoft.com/office/drawing/2014/main" id="{A7A07966-7AD1-4A00-E186-792998C3223C}"/>
                </a:ext>
              </a:extLst>
            </p:cNvPr>
            <p:cNvSpPr/>
            <p:nvPr/>
          </p:nvSpPr>
          <p:spPr>
            <a:xfrm>
              <a:off x="3348925" y="2266475"/>
              <a:ext cx="43175" cy="56000"/>
            </a:xfrm>
            <a:custGeom>
              <a:avLst/>
              <a:gdLst/>
              <a:ahLst/>
              <a:cxnLst/>
              <a:rect l="l" t="t" r="r" b="b"/>
              <a:pathLst>
                <a:path w="1727" h="2240" extrusionOk="0">
                  <a:moveTo>
                    <a:pt x="869" y="1"/>
                  </a:moveTo>
                  <a:cubicBezTo>
                    <a:pt x="393" y="1"/>
                    <a:pt x="0" y="501"/>
                    <a:pt x="0" y="1120"/>
                  </a:cubicBezTo>
                  <a:cubicBezTo>
                    <a:pt x="0" y="1739"/>
                    <a:pt x="393" y="2239"/>
                    <a:pt x="869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9;p54">
              <a:extLst>
                <a:ext uri="{FF2B5EF4-FFF2-40B4-BE49-F238E27FC236}">
                  <a16:creationId xmlns:a16="http://schemas.microsoft.com/office/drawing/2014/main" id="{2C659E18-0F61-4789-6847-E8C6C1DFF47E}"/>
                </a:ext>
              </a:extLst>
            </p:cNvPr>
            <p:cNvSpPr/>
            <p:nvPr/>
          </p:nvSpPr>
          <p:spPr>
            <a:xfrm>
              <a:off x="3374225" y="2164975"/>
              <a:ext cx="155400" cy="233100"/>
            </a:xfrm>
            <a:custGeom>
              <a:avLst/>
              <a:gdLst/>
              <a:ahLst/>
              <a:cxnLst/>
              <a:rect l="l" t="t" r="r" b="b"/>
              <a:pathLst>
                <a:path w="6216" h="9324" extrusionOk="0">
                  <a:moveTo>
                    <a:pt x="3394" y="1"/>
                  </a:moveTo>
                  <a:cubicBezTo>
                    <a:pt x="298" y="1"/>
                    <a:pt x="262" y="2811"/>
                    <a:pt x="262" y="2811"/>
                  </a:cubicBezTo>
                  <a:lnTo>
                    <a:pt x="0" y="5918"/>
                  </a:lnTo>
                  <a:cubicBezTo>
                    <a:pt x="0" y="7799"/>
                    <a:pt x="1453" y="9323"/>
                    <a:pt x="3322" y="9323"/>
                  </a:cubicBezTo>
                  <a:cubicBezTo>
                    <a:pt x="5203" y="9323"/>
                    <a:pt x="6203" y="7799"/>
                    <a:pt x="6203" y="5918"/>
                  </a:cubicBezTo>
                  <a:lnTo>
                    <a:pt x="6203" y="2811"/>
                  </a:lnTo>
                  <a:cubicBezTo>
                    <a:pt x="6215" y="1263"/>
                    <a:pt x="4941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0;p54">
              <a:extLst>
                <a:ext uri="{FF2B5EF4-FFF2-40B4-BE49-F238E27FC236}">
                  <a16:creationId xmlns:a16="http://schemas.microsoft.com/office/drawing/2014/main" id="{321692E6-9177-57F1-6E59-19F5599B669C}"/>
                </a:ext>
              </a:extLst>
            </p:cNvPr>
            <p:cNvSpPr/>
            <p:nvPr/>
          </p:nvSpPr>
          <p:spPr>
            <a:xfrm>
              <a:off x="3192650" y="2438225"/>
              <a:ext cx="193225" cy="366750"/>
            </a:xfrm>
            <a:custGeom>
              <a:avLst/>
              <a:gdLst/>
              <a:ahLst/>
              <a:cxnLst/>
              <a:rect l="l" t="t" r="r" b="b"/>
              <a:pathLst>
                <a:path w="7729" h="14670" extrusionOk="0">
                  <a:moveTo>
                    <a:pt x="7728" y="1"/>
                  </a:moveTo>
                  <a:cubicBezTo>
                    <a:pt x="7728" y="1"/>
                    <a:pt x="7728" y="1"/>
                    <a:pt x="7728" y="2"/>
                  </a:cubicBezTo>
                  <a:lnTo>
                    <a:pt x="7728" y="2"/>
                  </a:lnTo>
                  <a:cubicBezTo>
                    <a:pt x="7729" y="1"/>
                    <a:pt x="7729" y="1"/>
                    <a:pt x="7728" y="1"/>
                  </a:cubicBezTo>
                  <a:close/>
                  <a:moveTo>
                    <a:pt x="7728" y="2"/>
                  </a:moveTo>
                  <a:cubicBezTo>
                    <a:pt x="7670" y="26"/>
                    <a:pt x="5061" y="322"/>
                    <a:pt x="5061" y="322"/>
                  </a:cubicBezTo>
                  <a:cubicBezTo>
                    <a:pt x="5061" y="322"/>
                    <a:pt x="3930" y="9692"/>
                    <a:pt x="0" y="13609"/>
                  </a:cubicBezTo>
                  <a:lnTo>
                    <a:pt x="1060" y="14669"/>
                  </a:lnTo>
                  <a:cubicBezTo>
                    <a:pt x="1060" y="14669"/>
                    <a:pt x="7727" y="10978"/>
                    <a:pt x="7728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1;p54">
              <a:extLst>
                <a:ext uri="{FF2B5EF4-FFF2-40B4-BE49-F238E27FC236}">
                  <a16:creationId xmlns:a16="http://schemas.microsoft.com/office/drawing/2014/main" id="{5B1D949D-A587-C927-C1D8-91699B9C11C9}"/>
                </a:ext>
              </a:extLst>
            </p:cNvPr>
            <p:cNvSpPr/>
            <p:nvPr/>
          </p:nvSpPr>
          <p:spPr>
            <a:xfrm>
              <a:off x="3540600" y="2398350"/>
              <a:ext cx="111950" cy="351550"/>
            </a:xfrm>
            <a:custGeom>
              <a:avLst/>
              <a:gdLst/>
              <a:ahLst/>
              <a:cxnLst/>
              <a:rect l="l" t="t" r="r" b="b"/>
              <a:pathLst>
                <a:path w="4478" h="14062" extrusionOk="0">
                  <a:moveTo>
                    <a:pt x="3251" y="0"/>
                  </a:moveTo>
                  <a:lnTo>
                    <a:pt x="1" y="1012"/>
                  </a:lnTo>
                  <a:lnTo>
                    <a:pt x="4025" y="14061"/>
                  </a:lnTo>
                  <a:cubicBezTo>
                    <a:pt x="4466" y="11275"/>
                    <a:pt x="4478" y="8430"/>
                    <a:pt x="4085" y="5632"/>
                  </a:cubicBezTo>
                  <a:lnTo>
                    <a:pt x="32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2;p54">
              <a:extLst>
                <a:ext uri="{FF2B5EF4-FFF2-40B4-BE49-F238E27FC236}">
                  <a16:creationId xmlns:a16="http://schemas.microsoft.com/office/drawing/2014/main" id="{A0B6FC22-3F96-C60B-A406-969E80082EEA}"/>
                </a:ext>
              </a:extLst>
            </p:cNvPr>
            <p:cNvSpPr/>
            <p:nvPr/>
          </p:nvSpPr>
          <p:spPr>
            <a:xfrm>
              <a:off x="3349525" y="2130450"/>
              <a:ext cx="198850" cy="153925"/>
            </a:xfrm>
            <a:custGeom>
              <a:avLst/>
              <a:gdLst/>
              <a:ahLst/>
              <a:cxnLst/>
              <a:rect l="l" t="t" r="r" b="b"/>
              <a:pathLst>
                <a:path w="7954" h="6157" extrusionOk="0">
                  <a:moveTo>
                    <a:pt x="3631" y="1"/>
                  </a:moveTo>
                  <a:cubicBezTo>
                    <a:pt x="1584" y="1"/>
                    <a:pt x="0" y="1846"/>
                    <a:pt x="357" y="3846"/>
                  </a:cubicBezTo>
                  <a:cubicBezTo>
                    <a:pt x="369" y="3858"/>
                    <a:pt x="369" y="3894"/>
                    <a:pt x="369" y="3906"/>
                  </a:cubicBezTo>
                  <a:cubicBezTo>
                    <a:pt x="726" y="5906"/>
                    <a:pt x="1084" y="6156"/>
                    <a:pt x="1084" y="6156"/>
                  </a:cubicBezTo>
                  <a:cubicBezTo>
                    <a:pt x="1084" y="3942"/>
                    <a:pt x="2619" y="2894"/>
                    <a:pt x="4084" y="2882"/>
                  </a:cubicBezTo>
                  <a:cubicBezTo>
                    <a:pt x="5560" y="2882"/>
                    <a:pt x="6929" y="3953"/>
                    <a:pt x="7180" y="6144"/>
                  </a:cubicBezTo>
                  <a:cubicBezTo>
                    <a:pt x="7418" y="5418"/>
                    <a:pt x="7584" y="4596"/>
                    <a:pt x="7691" y="3775"/>
                  </a:cubicBezTo>
                  <a:cubicBezTo>
                    <a:pt x="7953" y="1763"/>
                    <a:pt x="6370" y="1"/>
                    <a:pt x="4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6;p54">
              <a:extLst>
                <a:ext uri="{FF2B5EF4-FFF2-40B4-BE49-F238E27FC236}">
                  <a16:creationId xmlns:a16="http://schemas.microsoft.com/office/drawing/2014/main" id="{F491D1E9-1795-2DDA-24D4-9045D571C9D9}"/>
                </a:ext>
              </a:extLst>
            </p:cNvPr>
            <p:cNvSpPr/>
            <p:nvPr/>
          </p:nvSpPr>
          <p:spPr>
            <a:xfrm>
              <a:off x="2953025" y="2233750"/>
              <a:ext cx="1005525" cy="754825"/>
            </a:xfrm>
            <a:custGeom>
              <a:avLst/>
              <a:gdLst/>
              <a:ahLst/>
              <a:cxnLst/>
              <a:rect l="l" t="t" r="r" b="b"/>
              <a:pathLst>
                <a:path w="40221" h="30193" extrusionOk="0">
                  <a:moveTo>
                    <a:pt x="36339" y="0"/>
                  </a:moveTo>
                  <a:lnTo>
                    <a:pt x="33660" y="6001"/>
                  </a:lnTo>
                  <a:lnTo>
                    <a:pt x="21897" y="8049"/>
                  </a:lnTo>
                  <a:cubicBezTo>
                    <a:pt x="21897" y="8065"/>
                    <a:pt x="21221" y="9163"/>
                    <a:pt x="19998" y="9163"/>
                  </a:cubicBezTo>
                  <a:cubicBezTo>
                    <a:pt x="19480" y="9163"/>
                    <a:pt x="18863" y="8966"/>
                    <a:pt x="18158" y="8406"/>
                  </a:cubicBezTo>
                  <a:cubicBezTo>
                    <a:pt x="18158" y="8406"/>
                    <a:pt x="15110" y="8680"/>
                    <a:pt x="13907" y="9120"/>
                  </a:cubicBezTo>
                  <a:cubicBezTo>
                    <a:pt x="12705" y="9561"/>
                    <a:pt x="7288" y="11954"/>
                    <a:pt x="5002" y="14037"/>
                  </a:cubicBezTo>
                  <a:cubicBezTo>
                    <a:pt x="2727" y="16121"/>
                    <a:pt x="1" y="25134"/>
                    <a:pt x="1" y="25134"/>
                  </a:cubicBezTo>
                  <a:lnTo>
                    <a:pt x="4216" y="26777"/>
                  </a:lnTo>
                  <a:lnTo>
                    <a:pt x="7073" y="21729"/>
                  </a:lnTo>
                  <a:cubicBezTo>
                    <a:pt x="7978" y="20122"/>
                    <a:pt x="9324" y="18812"/>
                    <a:pt x="10943" y="17955"/>
                  </a:cubicBezTo>
                  <a:cubicBezTo>
                    <a:pt x="11126" y="17856"/>
                    <a:pt x="11320" y="17811"/>
                    <a:pt x="11510" y="17811"/>
                  </a:cubicBezTo>
                  <a:cubicBezTo>
                    <a:pt x="12122" y="17811"/>
                    <a:pt x="12690" y="18280"/>
                    <a:pt x="12717" y="18943"/>
                  </a:cubicBezTo>
                  <a:cubicBezTo>
                    <a:pt x="12741" y="19943"/>
                    <a:pt x="12538" y="21384"/>
                    <a:pt x="11705" y="23372"/>
                  </a:cubicBezTo>
                  <a:cubicBezTo>
                    <a:pt x="11050" y="24955"/>
                    <a:pt x="10800" y="26206"/>
                    <a:pt x="10740" y="27182"/>
                  </a:cubicBezTo>
                  <a:cubicBezTo>
                    <a:pt x="10657" y="28611"/>
                    <a:pt x="11729" y="29837"/>
                    <a:pt x="13145" y="30004"/>
                  </a:cubicBezTo>
                  <a:cubicBezTo>
                    <a:pt x="13998" y="30107"/>
                    <a:pt x="15104" y="30192"/>
                    <a:pt x="16412" y="30192"/>
                  </a:cubicBezTo>
                  <a:cubicBezTo>
                    <a:pt x="19323" y="30192"/>
                    <a:pt x="23234" y="29771"/>
                    <a:pt x="27588" y="28194"/>
                  </a:cubicBezTo>
                  <a:cubicBezTo>
                    <a:pt x="30302" y="25646"/>
                    <a:pt x="27231" y="21598"/>
                    <a:pt x="27171" y="18621"/>
                  </a:cubicBezTo>
                  <a:cubicBezTo>
                    <a:pt x="27147" y="17550"/>
                    <a:pt x="27088" y="16621"/>
                    <a:pt x="27016" y="15871"/>
                  </a:cubicBezTo>
                  <a:cubicBezTo>
                    <a:pt x="26909" y="14704"/>
                    <a:pt x="27731" y="13645"/>
                    <a:pt x="28874" y="13490"/>
                  </a:cubicBezTo>
                  <a:cubicBezTo>
                    <a:pt x="30624" y="13216"/>
                    <a:pt x="33160" y="12752"/>
                    <a:pt x="35422" y="12073"/>
                  </a:cubicBezTo>
                  <a:cubicBezTo>
                    <a:pt x="39351" y="10870"/>
                    <a:pt x="40220" y="1298"/>
                    <a:pt x="40220" y="1298"/>
                  </a:cubicBezTo>
                  <a:lnTo>
                    <a:pt x="363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D9D70A-AEDE-D09D-37F6-2A5B3240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552" y="1282996"/>
            <a:ext cx="4751907" cy="279231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A2615B-2CBF-6607-DA5E-585B179C14E3}"/>
              </a:ext>
            </a:extLst>
          </p:cNvPr>
          <p:cNvSpPr/>
          <p:nvPr/>
        </p:nvSpPr>
        <p:spPr>
          <a:xfrm>
            <a:off x="6464320" y="3912617"/>
            <a:ext cx="2565103" cy="744279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Roboto"/>
                <a:ea typeface="Roboto"/>
                <a:cs typeface="Arial"/>
              </a:rPr>
              <a:t>A clear importance to Meal type and Price per meal</a:t>
            </a:r>
            <a:endParaRPr lang="en-US" sz="1200"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0710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Findings</a:t>
            </a:r>
            <a:endParaRPr/>
          </a:p>
        </p:txBody>
      </p:sp>
      <p:pic>
        <p:nvPicPr>
          <p:cNvPr id="2" name="Picture 1" descr="A colorful pie chart with text&#10;&#10;Description automatically generated">
            <a:extLst>
              <a:ext uri="{FF2B5EF4-FFF2-40B4-BE49-F238E27FC236}">
                <a16:creationId xmlns:a16="http://schemas.microsoft.com/office/drawing/2014/main" id="{CC5E87F1-787A-6441-50B2-7CBAF794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07" y="1103128"/>
            <a:ext cx="4581030" cy="320305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24DCDE-5AF1-B5B1-4437-68797A4F6A1F}"/>
              </a:ext>
            </a:extLst>
          </p:cNvPr>
          <p:cNvSpPr/>
          <p:nvPr/>
        </p:nvSpPr>
        <p:spPr>
          <a:xfrm>
            <a:off x="6325550" y="1284186"/>
            <a:ext cx="2658137" cy="2737883"/>
          </a:xfrm>
          <a:prstGeom prst="roundRect">
            <a:avLst/>
          </a:prstGeom>
          <a:solidFill>
            <a:srgbClr val="AECC8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b="1" i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Top 3 product Profiles</a:t>
            </a:r>
            <a:endParaRPr lang="en-US" b="1" i="1">
              <a:solidFill>
                <a:srgbClr val="002060"/>
              </a:solidFill>
              <a:cs typeface="Arial"/>
            </a:endParaRPr>
          </a:p>
          <a:p>
            <a:endParaRPr lang="en-US" sz="1200" b="1">
              <a:solidFill>
                <a:srgbClr val="002060"/>
              </a:solidFill>
              <a:latin typeface="Roboto"/>
              <a:ea typeface="Roboto"/>
              <a:cs typeface="Arial"/>
            </a:endParaRPr>
          </a:p>
          <a:p>
            <a:r>
              <a:rPr lang="en-US" sz="12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Fit and Wholesome, 2 meals/day,14 days, $4 per meal</a:t>
            </a:r>
          </a:p>
          <a:p>
            <a:endParaRPr lang="en-US" sz="1200" b="1">
              <a:solidFill>
                <a:srgbClr val="002060"/>
              </a:solidFill>
              <a:latin typeface="Roboto"/>
              <a:ea typeface="Roboto"/>
              <a:cs typeface="Arial"/>
            </a:endParaRPr>
          </a:p>
          <a:p>
            <a:r>
              <a:rPr lang="en-US" sz="12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Meat and Veggies, 1 Meal/day, 3 days, $ 4 per meal</a:t>
            </a:r>
          </a:p>
          <a:p>
            <a:endParaRPr lang="en-US" sz="1200" b="1">
              <a:solidFill>
                <a:srgbClr val="002060"/>
              </a:solidFill>
              <a:latin typeface="Roboto"/>
              <a:ea typeface="Roboto"/>
              <a:cs typeface="Arial"/>
            </a:endParaRPr>
          </a:p>
          <a:p>
            <a:r>
              <a:rPr lang="en-US" sz="12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Cooked Under 20 minutes, 3 meals/day, 14 days, $ 4 per meal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57F39-BD10-A2BD-876C-854C37A2A2D2}"/>
              </a:ext>
            </a:extLst>
          </p:cNvPr>
          <p:cNvSpPr/>
          <p:nvPr/>
        </p:nvSpPr>
        <p:spPr>
          <a:xfrm>
            <a:off x="6179473" y="1880380"/>
            <a:ext cx="265813" cy="265813"/>
          </a:xfrm>
          <a:prstGeom prst="rect">
            <a:avLst/>
          </a:prstGeom>
          <a:solidFill>
            <a:srgbClr val="CB54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44C9E-ECB5-E0DD-65A2-04AA6DE82556}"/>
              </a:ext>
            </a:extLst>
          </p:cNvPr>
          <p:cNvSpPr/>
          <p:nvPr/>
        </p:nvSpPr>
        <p:spPr>
          <a:xfrm>
            <a:off x="6186117" y="3056607"/>
            <a:ext cx="272459" cy="259168"/>
          </a:xfrm>
          <a:prstGeom prst="rect">
            <a:avLst/>
          </a:prstGeom>
          <a:solidFill>
            <a:srgbClr val="3E85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42BB5F-8462-EEA3-3DD2-AAC7FF2E6997}"/>
              </a:ext>
            </a:extLst>
          </p:cNvPr>
          <p:cNvSpPr/>
          <p:nvPr/>
        </p:nvSpPr>
        <p:spPr>
          <a:xfrm>
            <a:off x="6159535" y="2445235"/>
            <a:ext cx="285749" cy="252522"/>
          </a:xfrm>
          <a:prstGeom prst="rect">
            <a:avLst/>
          </a:prstGeom>
          <a:solidFill>
            <a:srgbClr val="0E9D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548;p54">
            <a:extLst>
              <a:ext uri="{FF2B5EF4-FFF2-40B4-BE49-F238E27FC236}">
                <a16:creationId xmlns:a16="http://schemas.microsoft.com/office/drawing/2014/main" id="{AA2F95B1-7F14-FA03-A1FC-EEA37AC1A255}"/>
              </a:ext>
            </a:extLst>
          </p:cNvPr>
          <p:cNvSpPr/>
          <p:nvPr/>
        </p:nvSpPr>
        <p:spPr>
          <a:xfrm rot="18274823">
            <a:off x="-130363" y="674233"/>
            <a:ext cx="2617877" cy="1865464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552;p54">
            <a:extLst>
              <a:ext uri="{FF2B5EF4-FFF2-40B4-BE49-F238E27FC236}">
                <a16:creationId xmlns:a16="http://schemas.microsoft.com/office/drawing/2014/main" id="{C1234EAF-F47C-E478-9A6A-426483E3E137}"/>
              </a:ext>
            </a:extLst>
          </p:cNvPr>
          <p:cNvGrpSpPr/>
          <p:nvPr/>
        </p:nvGrpSpPr>
        <p:grpSpPr>
          <a:xfrm>
            <a:off x="891" y="75975"/>
            <a:ext cx="2772551" cy="2650378"/>
            <a:chOff x="2790525" y="1818200"/>
            <a:chExt cx="1942521" cy="2075000"/>
          </a:xfrm>
        </p:grpSpPr>
        <p:sp>
          <p:nvSpPr>
            <p:cNvPr id="17" name="Google Shape;553;p54">
              <a:extLst>
                <a:ext uri="{FF2B5EF4-FFF2-40B4-BE49-F238E27FC236}">
                  <a16:creationId xmlns:a16="http://schemas.microsoft.com/office/drawing/2014/main" id="{0496909D-4D9F-9D93-C0E2-660E9D7F31E2}"/>
                </a:ext>
              </a:extLst>
            </p:cNvPr>
            <p:cNvSpPr/>
            <p:nvPr/>
          </p:nvSpPr>
          <p:spPr>
            <a:xfrm>
              <a:off x="3014138" y="2064968"/>
              <a:ext cx="1718908" cy="1480172"/>
            </a:xfrm>
            <a:custGeom>
              <a:avLst/>
              <a:gdLst/>
              <a:ahLst/>
              <a:cxnLst/>
              <a:rect l="l" t="t" r="r" b="b"/>
              <a:pathLst>
                <a:path w="93191" h="80237" extrusionOk="0">
                  <a:moveTo>
                    <a:pt x="46589" y="6049"/>
                  </a:moveTo>
                  <a:cubicBezTo>
                    <a:pt x="54650" y="6049"/>
                    <a:pt x="61174" y="12586"/>
                    <a:pt x="61174" y="20646"/>
                  </a:cubicBezTo>
                  <a:cubicBezTo>
                    <a:pt x="61198" y="28695"/>
                    <a:pt x="54662" y="35231"/>
                    <a:pt x="46589" y="35231"/>
                  </a:cubicBezTo>
                  <a:cubicBezTo>
                    <a:pt x="38541" y="35231"/>
                    <a:pt x="32004" y="28695"/>
                    <a:pt x="32004" y="20646"/>
                  </a:cubicBezTo>
                  <a:cubicBezTo>
                    <a:pt x="32004" y="12586"/>
                    <a:pt x="38541" y="6049"/>
                    <a:pt x="46589" y="6049"/>
                  </a:cubicBezTo>
                  <a:close/>
                  <a:moveTo>
                    <a:pt x="46589" y="1"/>
                  </a:moveTo>
                  <a:cubicBezTo>
                    <a:pt x="0" y="1"/>
                    <a:pt x="46589" y="80237"/>
                    <a:pt x="46589" y="80237"/>
                  </a:cubicBezTo>
                  <a:cubicBezTo>
                    <a:pt x="46589" y="80237"/>
                    <a:pt x="93190" y="1"/>
                    <a:pt x="46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4;p54">
              <a:extLst>
                <a:ext uri="{FF2B5EF4-FFF2-40B4-BE49-F238E27FC236}">
                  <a16:creationId xmlns:a16="http://schemas.microsoft.com/office/drawing/2014/main" id="{B8F43000-2840-B01E-AC1C-8E5FE5E8855E}"/>
                </a:ext>
              </a:extLst>
            </p:cNvPr>
            <p:cNvSpPr/>
            <p:nvPr/>
          </p:nvSpPr>
          <p:spPr>
            <a:xfrm>
              <a:off x="3869825" y="1818200"/>
              <a:ext cx="166400" cy="251850"/>
            </a:xfrm>
            <a:custGeom>
              <a:avLst/>
              <a:gdLst/>
              <a:ahLst/>
              <a:cxnLst/>
              <a:rect l="l" t="t" r="r" b="b"/>
              <a:pathLst>
                <a:path w="6656" h="10074" extrusionOk="0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6656" y="10074"/>
                  </a:lnTo>
                  <a:lnTo>
                    <a:pt x="6656" y="1"/>
                  </a:lnTo>
                  <a:lnTo>
                    <a:pt x="6275" y="584"/>
                  </a:lnTo>
                  <a:lnTo>
                    <a:pt x="5882" y="1"/>
                  </a:lnTo>
                  <a:lnTo>
                    <a:pt x="5501" y="584"/>
                  </a:lnTo>
                  <a:lnTo>
                    <a:pt x="5108" y="1"/>
                  </a:lnTo>
                  <a:lnTo>
                    <a:pt x="4727" y="584"/>
                  </a:lnTo>
                  <a:lnTo>
                    <a:pt x="4334" y="1"/>
                  </a:lnTo>
                  <a:lnTo>
                    <a:pt x="3941" y="584"/>
                  </a:lnTo>
                  <a:lnTo>
                    <a:pt x="3596" y="37"/>
                  </a:lnTo>
                  <a:lnTo>
                    <a:pt x="3239" y="584"/>
                  </a:lnTo>
                  <a:lnTo>
                    <a:pt x="2846" y="1"/>
                  </a:lnTo>
                  <a:lnTo>
                    <a:pt x="2453" y="584"/>
                  </a:lnTo>
                  <a:lnTo>
                    <a:pt x="2072" y="1"/>
                  </a:lnTo>
                  <a:lnTo>
                    <a:pt x="1631" y="584"/>
                  </a:lnTo>
                  <a:lnTo>
                    <a:pt x="1238" y="1"/>
                  </a:lnTo>
                  <a:lnTo>
                    <a:pt x="857" y="58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5;p54">
              <a:extLst>
                <a:ext uri="{FF2B5EF4-FFF2-40B4-BE49-F238E27FC236}">
                  <a16:creationId xmlns:a16="http://schemas.microsoft.com/office/drawing/2014/main" id="{4B8C73CF-15F5-6982-5E2F-335A7F6461B1}"/>
                </a:ext>
              </a:extLst>
            </p:cNvPr>
            <p:cNvSpPr/>
            <p:nvPr/>
          </p:nvSpPr>
          <p:spPr>
            <a:xfrm>
              <a:off x="3958225" y="1818200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0" y="1"/>
                  </a:moveTo>
                  <a:lnTo>
                    <a:pt x="24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D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6;p54">
              <a:extLst>
                <a:ext uri="{FF2B5EF4-FFF2-40B4-BE49-F238E27FC236}">
                  <a16:creationId xmlns:a16="http://schemas.microsoft.com/office/drawing/2014/main" id="{2AEFF0A4-D7E9-D13C-106E-277257FAD882}"/>
                </a:ext>
              </a:extLst>
            </p:cNvPr>
            <p:cNvSpPr/>
            <p:nvPr/>
          </p:nvSpPr>
          <p:spPr>
            <a:xfrm>
              <a:off x="4024600" y="1818200"/>
              <a:ext cx="23250" cy="251850"/>
            </a:xfrm>
            <a:custGeom>
              <a:avLst/>
              <a:gdLst/>
              <a:ahLst/>
              <a:cxnLst/>
              <a:rect l="l" t="t" r="r" b="b"/>
              <a:pathLst>
                <a:path w="930" h="10074" extrusionOk="0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929" y="10074"/>
                  </a:lnTo>
                  <a:cubicBezTo>
                    <a:pt x="929" y="2799"/>
                    <a:pt x="465" y="1"/>
                    <a:pt x="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7;p54">
              <a:extLst>
                <a:ext uri="{FF2B5EF4-FFF2-40B4-BE49-F238E27FC236}">
                  <a16:creationId xmlns:a16="http://schemas.microsoft.com/office/drawing/2014/main" id="{1ADA8B24-6691-C284-7C78-70C864FE1808}"/>
                </a:ext>
              </a:extLst>
            </p:cNvPr>
            <p:cNvSpPr/>
            <p:nvPr/>
          </p:nvSpPr>
          <p:spPr>
            <a:xfrm>
              <a:off x="3387625" y="3810425"/>
              <a:ext cx="206175" cy="82775"/>
            </a:xfrm>
            <a:custGeom>
              <a:avLst/>
              <a:gdLst/>
              <a:ahLst/>
              <a:cxnLst/>
              <a:rect l="l" t="t" r="r" b="b"/>
              <a:pathLst>
                <a:path w="8247" h="3311" extrusionOk="0">
                  <a:moveTo>
                    <a:pt x="3786" y="0"/>
                  </a:moveTo>
                  <a:lnTo>
                    <a:pt x="2060" y="1358"/>
                  </a:lnTo>
                  <a:lnTo>
                    <a:pt x="95" y="1119"/>
                  </a:lnTo>
                  <a:lnTo>
                    <a:pt x="12" y="2334"/>
                  </a:lnTo>
                  <a:cubicBezTo>
                    <a:pt x="0" y="2632"/>
                    <a:pt x="226" y="2870"/>
                    <a:pt x="512" y="2893"/>
                  </a:cubicBezTo>
                  <a:lnTo>
                    <a:pt x="6894" y="3298"/>
                  </a:lnTo>
                  <a:cubicBezTo>
                    <a:pt x="6998" y="3306"/>
                    <a:pt x="7093" y="3310"/>
                    <a:pt x="7180" y="3310"/>
                  </a:cubicBezTo>
                  <a:cubicBezTo>
                    <a:pt x="8246" y="3310"/>
                    <a:pt x="8058" y="2736"/>
                    <a:pt x="7584" y="2417"/>
                  </a:cubicBezTo>
                  <a:cubicBezTo>
                    <a:pt x="7239" y="2179"/>
                    <a:pt x="5108" y="846"/>
                    <a:pt x="3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58;p54">
              <a:extLst>
                <a:ext uri="{FF2B5EF4-FFF2-40B4-BE49-F238E27FC236}">
                  <a16:creationId xmlns:a16="http://schemas.microsoft.com/office/drawing/2014/main" id="{E79BBFAF-9905-EC10-B408-917955B13578}"/>
                </a:ext>
              </a:extLst>
            </p:cNvPr>
            <p:cNvSpPr/>
            <p:nvPr/>
          </p:nvSpPr>
          <p:spPr>
            <a:xfrm>
              <a:off x="3390000" y="3789875"/>
              <a:ext cx="92300" cy="55100"/>
            </a:xfrm>
            <a:custGeom>
              <a:avLst/>
              <a:gdLst/>
              <a:ahLst/>
              <a:cxnLst/>
              <a:rect l="l" t="t" r="r" b="b"/>
              <a:pathLst>
                <a:path w="3692" h="2204" extrusionOk="0">
                  <a:moveTo>
                    <a:pt x="119" y="1"/>
                  </a:moveTo>
                  <a:lnTo>
                    <a:pt x="0" y="1965"/>
                  </a:lnTo>
                  <a:lnTo>
                    <a:pt x="1965" y="2203"/>
                  </a:lnTo>
                  <a:lnTo>
                    <a:pt x="3691" y="834"/>
                  </a:lnTo>
                  <a:cubicBezTo>
                    <a:pt x="3060" y="441"/>
                    <a:pt x="2620" y="156"/>
                    <a:pt x="2620" y="156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9;p54">
              <a:extLst>
                <a:ext uri="{FF2B5EF4-FFF2-40B4-BE49-F238E27FC236}">
                  <a16:creationId xmlns:a16="http://schemas.microsoft.com/office/drawing/2014/main" id="{1E1F235B-F3AB-D74D-356A-47DD85B5FD73}"/>
                </a:ext>
              </a:extLst>
            </p:cNvPr>
            <p:cNvSpPr/>
            <p:nvPr/>
          </p:nvSpPr>
          <p:spPr>
            <a:xfrm>
              <a:off x="3127175" y="2367975"/>
              <a:ext cx="508400" cy="530450"/>
            </a:xfrm>
            <a:custGeom>
              <a:avLst/>
              <a:gdLst/>
              <a:ahLst/>
              <a:cxnLst/>
              <a:rect l="l" t="t" r="r" b="b"/>
              <a:pathLst>
                <a:path w="20336" h="21218" extrusionOk="0"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lnTo>
                    <a:pt x="0" y="20706"/>
                  </a:lnTo>
                  <a:cubicBezTo>
                    <a:pt x="0" y="20991"/>
                    <a:pt x="226" y="21218"/>
                    <a:pt x="512" y="21218"/>
                  </a:cubicBezTo>
                  <a:lnTo>
                    <a:pt x="19812" y="21218"/>
                  </a:lnTo>
                  <a:cubicBezTo>
                    <a:pt x="20098" y="21218"/>
                    <a:pt x="20336" y="20991"/>
                    <a:pt x="20312" y="20706"/>
                  </a:cubicBezTo>
                  <a:lnTo>
                    <a:pt x="20312" y="513"/>
                  </a:lnTo>
                  <a:cubicBezTo>
                    <a:pt x="20312" y="227"/>
                    <a:pt x="20098" y="1"/>
                    <a:pt x="19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0;p54">
              <a:extLst>
                <a:ext uri="{FF2B5EF4-FFF2-40B4-BE49-F238E27FC236}">
                  <a16:creationId xmlns:a16="http://schemas.microsoft.com/office/drawing/2014/main" id="{2C3D53E1-7953-F872-542D-ECC918B57685}"/>
                </a:ext>
              </a:extLst>
            </p:cNvPr>
            <p:cNvSpPr/>
            <p:nvPr/>
          </p:nvSpPr>
          <p:spPr>
            <a:xfrm>
              <a:off x="3067325" y="2367675"/>
              <a:ext cx="125350" cy="530750"/>
            </a:xfrm>
            <a:custGeom>
              <a:avLst/>
              <a:gdLst/>
              <a:ahLst/>
              <a:cxnLst/>
              <a:rect l="l" t="t" r="r" b="b"/>
              <a:pathLst>
                <a:path w="5014" h="21230" extrusionOk="0"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20968"/>
                  </a:lnTo>
                  <a:cubicBezTo>
                    <a:pt x="1" y="21111"/>
                    <a:pt x="120" y="21230"/>
                    <a:pt x="251" y="21230"/>
                  </a:cubicBezTo>
                  <a:lnTo>
                    <a:pt x="4763" y="21230"/>
                  </a:lnTo>
                  <a:cubicBezTo>
                    <a:pt x="4918" y="21230"/>
                    <a:pt x="5013" y="21122"/>
                    <a:pt x="5013" y="20968"/>
                  </a:cubicBezTo>
                  <a:lnTo>
                    <a:pt x="5013" y="251"/>
                  </a:lnTo>
                  <a:cubicBezTo>
                    <a:pt x="5013" y="120"/>
                    <a:pt x="4894" y="1"/>
                    <a:pt x="4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1;p54">
              <a:extLst>
                <a:ext uri="{FF2B5EF4-FFF2-40B4-BE49-F238E27FC236}">
                  <a16:creationId xmlns:a16="http://schemas.microsoft.com/office/drawing/2014/main" id="{824D1320-0ADD-02C9-3FCF-589A24822888}"/>
                </a:ext>
              </a:extLst>
            </p:cNvPr>
            <p:cNvSpPr/>
            <p:nvPr/>
          </p:nvSpPr>
          <p:spPr>
            <a:xfrm>
              <a:off x="3430475" y="2870325"/>
              <a:ext cx="230400" cy="544325"/>
            </a:xfrm>
            <a:custGeom>
              <a:avLst/>
              <a:gdLst/>
              <a:ahLst/>
              <a:cxnLst/>
              <a:rect l="l" t="t" r="r" b="b"/>
              <a:pathLst>
                <a:path w="9216" h="21773" extrusionOk="0">
                  <a:moveTo>
                    <a:pt x="5262" y="0"/>
                  </a:moveTo>
                  <a:cubicBezTo>
                    <a:pt x="4564" y="0"/>
                    <a:pt x="4037" y="195"/>
                    <a:pt x="4037" y="195"/>
                  </a:cubicBezTo>
                  <a:cubicBezTo>
                    <a:pt x="4037" y="195"/>
                    <a:pt x="1" y="766"/>
                    <a:pt x="489" y="5255"/>
                  </a:cubicBezTo>
                  <a:cubicBezTo>
                    <a:pt x="870" y="8708"/>
                    <a:pt x="3191" y="16078"/>
                    <a:pt x="4346" y="20066"/>
                  </a:cubicBezTo>
                  <a:cubicBezTo>
                    <a:pt x="4635" y="21092"/>
                    <a:pt x="5604" y="21772"/>
                    <a:pt x="6677" y="21772"/>
                  </a:cubicBezTo>
                  <a:cubicBezTo>
                    <a:pt x="6800" y="21772"/>
                    <a:pt x="6924" y="21764"/>
                    <a:pt x="7049" y="21745"/>
                  </a:cubicBezTo>
                  <a:cubicBezTo>
                    <a:pt x="8275" y="21579"/>
                    <a:pt x="9192" y="20566"/>
                    <a:pt x="9192" y="19400"/>
                  </a:cubicBezTo>
                  <a:cubicBezTo>
                    <a:pt x="9216" y="15232"/>
                    <a:pt x="9073" y="6696"/>
                    <a:pt x="8478" y="3291"/>
                  </a:cubicBezTo>
                  <a:cubicBezTo>
                    <a:pt x="8004" y="524"/>
                    <a:pt x="6405" y="0"/>
                    <a:pt x="5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2;p54">
              <a:extLst>
                <a:ext uri="{FF2B5EF4-FFF2-40B4-BE49-F238E27FC236}">
                  <a16:creationId xmlns:a16="http://schemas.microsoft.com/office/drawing/2014/main" id="{12F8E122-914E-1731-5D3B-394C28B657A0}"/>
                </a:ext>
              </a:extLst>
            </p:cNvPr>
            <p:cNvSpPr/>
            <p:nvPr/>
          </p:nvSpPr>
          <p:spPr>
            <a:xfrm>
              <a:off x="3369750" y="3319875"/>
              <a:ext cx="293225" cy="482825"/>
            </a:xfrm>
            <a:custGeom>
              <a:avLst/>
              <a:gdLst/>
              <a:ahLst/>
              <a:cxnLst/>
              <a:rect l="l" t="t" r="r" b="b"/>
              <a:pathLst>
                <a:path w="11729" h="19313" extrusionOk="0">
                  <a:moveTo>
                    <a:pt x="9776" y="1"/>
                  </a:moveTo>
                  <a:cubicBezTo>
                    <a:pt x="9225" y="1"/>
                    <a:pt x="8631" y="184"/>
                    <a:pt x="8133" y="501"/>
                  </a:cubicBezTo>
                  <a:cubicBezTo>
                    <a:pt x="7896" y="654"/>
                    <a:pt x="7683" y="690"/>
                    <a:pt x="7492" y="690"/>
                  </a:cubicBezTo>
                  <a:cubicBezTo>
                    <a:pt x="7323" y="690"/>
                    <a:pt x="7171" y="662"/>
                    <a:pt x="7033" y="662"/>
                  </a:cubicBezTo>
                  <a:cubicBezTo>
                    <a:pt x="6816" y="662"/>
                    <a:pt x="6634" y="731"/>
                    <a:pt x="6478" y="1084"/>
                  </a:cubicBezTo>
                  <a:cubicBezTo>
                    <a:pt x="5716" y="2799"/>
                    <a:pt x="24" y="19098"/>
                    <a:pt x="1" y="19098"/>
                  </a:cubicBezTo>
                  <a:lnTo>
                    <a:pt x="4287" y="19313"/>
                  </a:lnTo>
                  <a:cubicBezTo>
                    <a:pt x="4287" y="19313"/>
                    <a:pt x="10752" y="4489"/>
                    <a:pt x="11359" y="2727"/>
                  </a:cubicBezTo>
                  <a:cubicBezTo>
                    <a:pt x="11728" y="1632"/>
                    <a:pt x="11526" y="1394"/>
                    <a:pt x="11395" y="1025"/>
                  </a:cubicBezTo>
                  <a:cubicBezTo>
                    <a:pt x="11126" y="307"/>
                    <a:pt x="10487" y="1"/>
                    <a:pt x="9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63;p54">
              <a:extLst>
                <a:ext uri="{FF2B5EF4-FFF2-40B4-BE49-F238E27FC236}">
                  <a16:creationId xmlns:a16="http://schemas.microsoft.com/office/drawing/2014/main" id="{D8A84B66-6109-DDF4-999E-FD5C903E7706}"/>
                </a:ext>
              </a:extLst>
            </p:cNvPr>
            <p:cNvSpPr/>
            <p:nvPr/>
          </p:nvSpPr>
          <p:spPr>
            <a:xfrm>
              <a:off x="3237900" y="2721000"/>
              <a:ext cx="279525" cy="687600"/>
            </a:xfrm>
            <a:custGeom>
              <a:avLst/>
              <a:gdLst/>
              <a:ahLst/>
              <a:cxnLst/>
              <a:rect l="l" t="t" r="r" b="b"/>
              <a:pathLst>
                <a:path w="11181" h="27504" extrusionOk="0">
                  <a:moveTo>
                    <a:pt x="8382" y="0"/>
                  </a:moveTo>
                  <a:cubicBezTo>
                    <a:pt x="8382" y="0"/>
                    <a:pt x="1917" y="501"/>
                    <a:pt x="834" y="5061"/>
                  </a:cubicBezTo>
                  <a:cubicBezTo>
                    <a:pt x="0" y="8585"/>
                    <a:pt x="905" y="20563"/>
                    <a:pt x="607" y="24908"/>
                  </a:cubicBezTo>
                  <a:cubicBezTo>
                    <a:pt x="512" y="26123"/>
                    <a:pt x="1322" y="27206"/>
                    <a:pt x="2465" y="27456"/>
                  </a:cubicBezTo>
                  <a:cubicBezTo>
                    <a:pt x="2616" y="27488"/>
                    <a:pt x="2768" y="27503"/>
                    <a:pt x="2919" y="27503"/>
                  </a:cubicBezTo>
                  <a:cubicBezTo>
                    <a:pt x="3904" y="27503"/>
                    <a:pt x="4827" y="26851"/>
                    <a:pt x="5168" y="25849"/>
                  </a:cubicBezTo>
                  <a:cubicBezTo>
                    <a:pt x="6596" y="21729"/>
                    <a:pt x="9740" y="12526"/>
                    <a:pt x="10371" y="8966"/>
                  </a:cubicBezTo>
                  <a:cubicBezTo>
                    <a:pt x="11180" y="4334"/>
                    <a:pt x="8382" y="0"/>
                    <a:pt x="8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4;p54">
              <a:extLst>
                <a:ext uri="{FF2B5EF4-FFF2-40B4-BE49-F238E27FC236}">
                  <a16:creationId xmlns:a16="http://schemas.microsoft.com/office/drawing/2014/main" id="{B80D29F1-8FD4-6EDD-8D92-5D06D8BA62AD}"/>
                </a:ext>
              </a:extLst>
            </p:cNvPr>
            <p:cNvSpPr/>
            <p:nvPr/>
          </p:nvSpPr>
          <p:spPr>
            <a:xfrm>
              <a:off x="3474825" y="2423275"/>
              <a:ext cx="401850" cy="148775"/>
            </a:xfrm>
            <a:custGeom>
              <a:avLst/>
              <a:gdLst/>
              <a:ahLst/>
              <a:cxnLst/>
              <a:rect l="l" t="t" r="r" b="b"/>
              <a:pathLst>
                <a:path w="16074" h="5951" extrusionOk="0">
                  <a:moveTo>
                    <a:pt x="14516" y="0"/>
                  </a:moveTo>
                  <a:cubicBezTo>
                    <a:pt x="14488" y="0"/>
                    <a:pt x="14459" y="1"/>
                    <a:pt x="14431" y="3"/>
                  </a:cubicBezTo>
                  <a:cubicBezTo>
                    <a:pt x="12347" y="206"/>
                    <a:pt x="7323" y="801"/>
                    <a:pt x="3894" y="1122"/>
                  </a:cubicBezTo>
                  <a:cubicBezTo>
                    <a:pt x="1" y="1492"/>
                    <a:pt x="536" y="4123"/>
                    <a:pt x="536" y="4123"/>
                  </a:cubicBezTo>
                  <a:cubicBezTo>
                    <a:pt x="536" y="4123"/>
                    <a:pt x="831" y="5951"/>
                    <a:pt x="3185" y="5951"/>
                  </a:cubicBezTo>
                  <a:cubicBezTo>
                    <a:pt x="3629" y="5951"/>
                    <a:pt x="4148" y="5885"/>
                    <a:pt x="4751" y="5730"/>
                  </a:cubicBezTo>
                  <a:cubicBezTo>
                    <a:pt x="8061" y="4861"/>
                    <a:pt x="12883" y="3623"/>
                    <a:pt x="14895" y="3075"/>
                  </a:cubicBezTo>
                  <a:cubicBezTo>
                    <a:pt x="15562" y="2885"/>
                    <a:pt x="16074" y="2075"/>
                    <a:pt x="15919" y="1289"/>
                  </a:cubicBezTo>
                  <a:cubicBezTo>
                    <a:pt x="15782" y="535"/>
                    <a:pt x="15185" y="0"/>
                    <a:pt x="14516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65;p54">
              <a:extLst>
                <a:ext uri="{FF2B5EF4-FFF2-40B4-BE49-F238E27FC236}">
                  <a16:creationId xmlns:a16="http://schemas.microsoft.com/office/drawing/2014/main" id="{4D85690F-A04D-010F-354D-B6E92F6955CA}"/>
                </a:ext>
              </a:extLst>
            </p:cNvPr>
            <p:cNvSpPr/>
            <p:nvPr/>
          </p:nvSpPr>
          <p:spPr>
            <a:xfrm>
              <a:off x="2914350" y="2866250"/>
              <a:ext cx="127125" cy="126600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3393" y="1"/>
                  </a:moveTo>
                  <a:cubicBezTo>
                    <a:pt x="3393" y="1"/>
                    <a:pt x="0" y="2525"/>
                    <a:pt x="155" y="2715"/>
                  </a:cubicBezTo>
                  <a:cubicBezTo>
                    <a:pt x="166" y="2730"/>
                    <a:pt x="186" y="2737"/>
                    <a:pt x="214" y="2737"/>
                  </a:cubicBezTo>
                  <a:cubicBezTo>
                    <a:pt x="512" y="2737"/>
                    <a:pt x="1679" y="1930"/>
                    <a:pt x="1679" y="1930"/>
                  </a:cubicBezTo>
                  <a:lnTo>
                    <a:pt x="1679" y="1930"/>
                  </a:lnTo>
                  <a:cubicBezTo>
                    <a:pt x="1679" y="1930"/>
                    <a:pt x="48" y="3644"/>
                    <a:pt x="214" y="3823"/>
                  </a:cubicBezTo>
                  <a:cubicBezTo>
                    <a:pt x="222" y="3832"/>
                    <a:pt x="234" y="3836"/>
                    <a:pt x="249" y="3836"/>
                  </a:cubicBezTo>
                  <a:cubicBezTo>
                    <a:pt x="533" y="3836"/>
                    <a:pt x="2083" y="2382"/>
                    <a:pt x="2084" y="2382"/>
                  </a:cubicBezTo>
                  <a:lnTo>
                    <a:pt x="2084" y="2382"/>
                  </a:lnTo>
                  <a:cubicBezTo>
                    <a:pt x="2083" y="2382"/>
                    <a:pt x="560" y="4466"/>
                    <a:pt x="750" y="4608"/>
                  </a:cubicBezTo>
                  <a:cubicBezTo>
                    <a:pt x="758" y="4615"/>
                    <a:pt x="767" y="4617"/>
                    <a:pt x="779" y="4617"/>
                  </a:cubicBezTo>
                  <a:cubicBezTo>
                    <a:pt x="1060" y="4617"/>
                    <a:pt x="2488" y="2871"/>
                    <a:pt x="2489" y="2870"/>
                  </a:cubicBezTo>
                  <a:lnTo>
                    <a:pt x="2489" y="2870"/>
                  </a:lnTo>
                  <a:cubicBezTo>
                    <a:pt x="2488" y="2871"/>
                    <a:pt x="1215" y="4966"/>
                    <a:pt x="1465" y="5061"/>
                  </a:cubicBezTo>
                  <a:cubicBezTo>
                    <a:pt x="1469" y="5063"/>
                    <a:pt x="1474" y="5063"/>
                    <a:pt x="1480" y="5063"/>
                  </a:cubicBezTo>
                  <a:cubicBezTo>
                    <a:pt x="1782" y="5063"/>
                    <a:pt x="3572" y="2585"/>
                    <a:pt x="3572" y="2584"/>
                  </a:cubicBezTo>
                  <a:lnTo>
                    <a:pt x="3572" y="2584"/>
                  </a:lnTo>
                  <a:cubicBezTo>
                    <a:pt x="3572" y="2585"/>
                    <a:pt x="2917" y="4263"/>
                    <a:pt x="3060" y="4430"/>
                  </a:cubicBezTo>
                  <a:cubicBezTo>
                    <a:pt x="3072" y="4445"/>
                    <a:pt x="3086" y="4452"/>
                    <a:pt x="3101" y="4452"/>
                  </a:cubicBezTo>
                  <a:cubicBezTo>
                    <a:pt x="3213" y="4452"/>
                    <a:pt x="3427" y="4096"/>
                    <a:pt x="3751" y="3585"/>
                  </a:cubicBezTo>
                  <a:cubicBezTo>
                    <a:pt x="4453" y="2513"/>
                    <a:pt x="5084" y="715"/>
                    <a:pt x="5084" y="715"/>
                  </a:cubicBezTo>
                  <a:lnTo>
                    <a:pt x="3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66;p54">
              <a:extLst>
                <a:ext uri="{FF2B5EF4-FFF2-40B4-BE49-F238E27FC236}">
                  <a16:creationId xmlns:a16="http://schemas.microsoft.com/office/drawing/2014/main" id="{460C3F0B-E569-EC3E-122F-6AC8EE744CB9}"/>
                </a:ext>
              </a:extLst>
            </p:cNvPr>
            <p:cNvSpPr/>
            <p:nvPr/>
          </p:nvSpPr>
          <p:spPr>
            <a:xfrm>
              <a:off x="3800550" y="2178650"/>
              <a:ext cx="146075" cy="325825"/>
            </a:xfrm>
            <a:custGeom>
              <a:avLst/>
              <a:gdLst/>
              <a:ahLst/>
              <a:cxnLst/>
              <a:rect l="l" t="t" r="r" b="b"/>
              <a:pathLst>
                <a:path w="5843" h="13033" extrusionOk="0">
                  <a:moveTo>
                    <a:pt x="4781" y="0"/>
                  </a:moveTo>
                  <a:cubicBezTo>
                    <a:pt x="4245" y="0"/>
                    <a:pt x="3831" y="1163"/>
                    <a:pt x="3640" y="1680"/>
                  </a:cubicBezTo>
                  <a:cubicBezTo>
                    <a:pt x="3045" y="3347"/>
                    <a:pt x="2045" y="4871"/>
                    <a:pt x="1069" y="7609"/>
                  </a:cubicBezTo>
                  <a:cubicBezTo>
                    <a:pt x="485" y="9229"/>
                    <a:pt x="211" y="10467"/>
                    <a:pt x="116" y="11384"/>
                  </a:cubicBezTo>
                  <a:cubicBezTo>
                    <a:pt x="1" y="12356"/>
                    <a:pt x="758" y="13032"/>
                    <a:pt x="1571" y="13032"/>
                  </a:cubicBezTo>
                  <a:cubicBezTo>
                    <a:pt x="1933" y="13032"/>
                    <a:pt x="2305" y="12899"/>
                    <a:pt x="2616" y="12598"/>
                  </a:cubicBezTo>
                  <a:cubicBezTo>
                    <a:pt x="3164" y="12039"/>
                    <a:pt x="3652" y="11265"/>
                    <a:pt x="3890" y="10157"/>
                  </a:cubicBezTo>
                  <a:cubicBezTo>
                    <a:pt x="4486" y="7300"/>
                    <a:pt x="5379" y="2918"/>
                    <a:pt x="5724" y="1180"/>
                  </a:cubicBezTo>
                  <a:cubicBezTo>
                    <a:pt x="5843" y="597"/>
                    <a:pt x="5450" y="180"/>
                    <a:pt x="4879" y="13"/>
                  </a:cubicBezTo>
                  <a:cubicBezTo>
                    <a:pt x="4846" y="5"/>
                    <a:pt x="4813" y="0"/>
                    <a:pt x="4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67;p54">
              <a:extLst>
                <a:ext uri="{FF2B5EF4-FFF2-40B4-BE49-F238E27FC236}">
                  <a16:creationId xmlns:a16="http://schemas.microsoft.com/office/drawing/2014/main" id="{337DBA67-A9F1-CDC5-250E-717FBE2D36CB}"/>
                </a:ext>
              </a:extLst>
            </p:cNvPr>
            <p:cNvSpPr/>
            <p:nvPr/>
          </p:nvSpPr>
          <p:spPr>
            <a:xfrm>
              <a:off x="3303675" y="2452150"/>
              <a:ext cx="299775" cy="385250"/>
            </a:xfrm>
            <a:custGeom>
              <a:avLst/>
              <a:gdLst/>
              <a:ahLst/>
              <a:cxnLst/>
              <a:rect l="l" t="t" r="r" b="b"/>
              <a:pathLst>
                <a:path w="11991" h="15410" extrusionOk="0">
                  <a:moveTo>
                    <a:pt x="5995" y="0"/>
                  </a:moveTo>
                  <a:cubicBezTo>
                    <a:pt x="4489" y="0"/>
                    <a:pt x="2983" y="164"/>
                    <a:pt x="1501" y="491"/>
                  </a:cubicBezTo>
                  <a:cubicBezTo>
                    <a:pt x="1394" y="527"/>
                    <a:pt x="1298" y="539"/>
                    <a:pt x="1191" y="563"/>
                  </a:cubicBezTo>
                  <a:cubicBezTo>
                    <a:pt x="834" y="646"/>
                    <a:pt x="560" y="920"/>
                    <a:pt x="477" y="1301"/>
                  </a:cubicBezTo>
                  <a:cubicBezTo>
                    <a:pt x="0" y="3777"/>
                    <a:pt x="465" y="11862"/>
                    <a:pt x="620" y="14541"/>
                  </a:cubicBezTo>
                  <a:cubicBezTo>
                    <a:pt x="655" y="15029"/>
                    <a:pt x="1060" y="15410"/>
                    <a:pt x="1548" y="15410"/>
                  </a:cubicBezTo>
                  <a:lnTo>
                    <a:pt x="10430" y="15410"/>
                  </a:lnTo>
                  <a:cubicBezTo>
                    <a:pt x="10919" y="15410"/>
                    <a:pt x="11323" y="15029"/>
                    <a:pt x="11359" y="14541"/>
                  </a:cubicBezTo>
                  <a:cubicBezTo>
                    <a:pt x="11538" y="11862"/>
                    <a:pt x="11990" y="3777"/>
                    <a:pt x="11502" y="1301"/>
                  </a:cubicBezTo>
                  <a:cubicBezTo>
                    <a:pt x="11430" y="944"/>
                    <a:pt x="11157" y="658"/>
                    <a:pt x="10799" y="563"/>
                  </a:cubicBezTo>
                  <a:cubicBezTo>
                    <a:pt x="10704" y="539"/>
                    <a:pt x="10597" y="527"/>
                    <a:pt x="10490" y="491"/>
                  </a:cubicBezTo>
                  <a:cubicBezTo>
                    <a:pt x="9008" y="164"/>
                    <a:pt x="7501" y="0"/>
                    <a:pt x="5995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68;p54">
              <a:extLst>
                <a:ext uri="{FF2B5EF4-FFF2-40B4-BE49-F238E27FC236}">
                  <a16:creationId xmlns:a16="http://schemas.microsoft.com/office/drawing/2014/main" id="{23310677-EA16-3A3C-44A4-282305D2E67E}"/>
                </a:ext>
              </a:extLst>
            </p:cNvPr>
            <p:cNvSpPr/>
            <p:nvPr/>
          </p:nvSpPr>
          <p:spPr>
            <a:xfrm>
              <a:off x="3406950" y="2359650"/>
              <a:ext cx="93500" cy="113425"/>
            </a:xfrm>
            <a:custGeom>
              <a:avLst/>
              <a:gdLst/>
              <a:ahLst/>
              <a:cxnLst/>
              <a:rect l="l" t="t" r="r" b="b"/>
              <a:pathLst>
                <a:path w="3740" h="4537" extrusionOk="0">
                  <a:moveTo>
                    <a:pt x="1" y="0"/>
                  </a:moveTo>
                  <a:lnTo>
                    <a:pt x="1" y="4537"/>
                  </a:lnTo>
                  <a:lnTo>
                    <a:pt x="3740" y="4537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9;p54">
              <a:extLst>
                <a:ext uri="{FF2B5EF4-FFF2-40B4-BE49-F238E27FC236}">
                  <a16:creationId xmlns:a16="http://schemas.microsoft.com/office/drawing/2014/main" id="{D977879B-7D0E-8607-113F-1D6AAE7C8D4C}"/>
                </a:ext>
              </a:extLst>
            </p:cNvPr>
            <p:cNvSpPr/>
            <p:nvPr/>
          </p:nvSpPr>
          <p:spPr>
            <a:xfrm>
              <a:off x="3900175" y="2091025"/>
              <a:ext cx="103000" cy="130225"/>
            </a:xfrm>
            <a:custGeom>
              <a:avLst/>
              <a:gdLst/>
              <a:ahLst/>
              <a:cxnLst/>
              <a:rect l="l" t="t" r="r" b="b"/>
              <a:pathLst>
                <a:path w="4120" h="5209" extrusionOk="0">
                  <a:moveTo>
                    <a:pt x="3682" y="0"/>
                  </a:moveTo>
                  <a:cubicBezTo>
                    <a:pt x="3147" y="0"/>
                    <a:pt x="1108" y="2494"/>
                    <a:pt x="1108" y="2494"/>
                  </a:cubicBezTo>
                  <a:cubicBezTo>
                    <a:pt x="1108" y="2494"/>
                    <a:pt x="1822" y="827"/>
                    <a:pt x="1679" y="649"/>
                  </a:cubicBezTo>
                  <a:cubicBezTo>
                    <a:pt x="1664" y="632"/>
                    <a:pt x="1646" y="624"/>
                    <a:pt x="1625" y="624"/>
                  </a:cubicBezTo>
                  <a:cubicBezTo>
                    <a:pt x="1498" y="624"/>
                    <a:pt x="1265" y="927"/>
                    <a:pt x="917" y="1458"/>
                  </a:cubicBezTo>
                  <a:cubicBezTo>
                    <a:pt x="179" y="2590"/>
                    <a:pt x="1" y="4530"/>
                    <a:pt x="1" y="4530"/>
                  </a:cubicBezTo>
                  <a:lnTo>
                    <a:pt x="1286" y="5209"/>
                  </a:lnTo>
                  <a:lnTo>
                    <a:pt x="1286" y="5209"/>
                  </a:lnTo>
                  <a:cubicBezTo>
                    <a:pt x="1282" y="5201"/>
                    <a:pt x="4120" y="2054"/>
                    <a:pt x="3953" y="1887"/>
                  </a:cubicBezTo>
                  <a:cubicBezTo>
                    <a:pt x="3922" y="1856"/>
                    <a:pt x="3884" y="1841"/>
                    <a:pt x="3841" y="1841"/>
                  </a:cubicBezTo>
                  <a:cubicBezTo>
                    <a:pt x="3714" y="1841"/>
                    <a:pt x="3546" y="1966"/>
                    <a:pt x="3388" y="2131"/>
                  </a:cubicBezTo>
                  <a:lnTo>
                    <a:pt x="3388" y="2131"/>
                  </a:lnTo>
                  <a:cubicBezTo>
                    <a:pt x="3622" y="1599"/>
                    <a:pt x="3835" y="978"/>
                    <a:pt x="3751" y="875"/>
                  </a:cubicBezTo>
                  <a:cubicBezTo>
                    <a:pt x="3743" y="866"/>
                    <a:pt x="3733" y="862"/>
                    <a:pt x="3722" y="862"/>
                  </a:cubicBezTo>
                  <a:cubicBezTo>
                    <a:pt x="3707" y="862"/>
                    <a:pt x="3689" y="869"/>
                    <a:pt x="3668" y="882"/>
                  </a:cubicBezTo>
                  <a:lnTo>
                    <a:pt x="3668" y="882"/>
                  </a:lnTo>
                  <a:cubicBezTo>
                    <a:pt x="3836" y="591"/>
                    <a:pt x="3940" y="363"/>
                    <a:pt x="3894" y="304"/>
                  </a:cubicBezTo>
                  <a:cubicBezTo>
                    <a:pt x="3870" y="272"/>
                    <a:pt x="3840" y="258"/>
                    <a:pt x="3805" y="258"/>
                  </a:cubicBezTo>
                  <a:cubicBezTo>
                    <a:pt x="3803" y="258"/>
                    <a:pt x="3802" y="258"/>
                    <a:pt x="3800" y="258"/>
                  </a:cubicBezTo>
                  <a:lnTo>
                    <a:pt x="3800" y="258"/>
                  </a:lnTo>
                  <a:cubicBezTo>
                    <a:pt x="3825" y="160"/>
                    <a:pt x="3816" y="81"/>
                    <a:pt x="3763" y="30"/>
                  </a:cubicBezTo>
                  <a:cubicBezTo>
                    <a:pt x="3742" y="10"/>
                    <a:pt x="3715" y="0"/>
                    <a:pt x="3682" y="0"/>
                  </a:cubicBezTo>
                  <a:close/>
                  <a:moveTo>
                    <a:pt x="1286" y="5209"/>
                  </a:moveTo>
                  <a:cubicBezTo>
                    <a:pt x="1286" y="5209"/>
                    <a:pt x="1286" y="5209"/>
                    <a:pt x="1286" y="5209"/>
                  </a:cubicBezTo>
                  <a:lnTo>
                    <a:pt x="1286" y="5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0;p54">
              <a:extLst>
                <a:ext uri="{FF2B5EF4-FFF2-40B4-BE49-F238E27FC236}">
                  <a16:creationId xmlns:a16="http://schemas.microsoft.com/office/drawing/2014/main" id="{9AFC6DD3-E0E0-7F1C-0F3B-E555D6B43255}"/>
                </a:ext>
              </a:extLst>
            </p:cNvPr>
            <p:cNvSpPr/>
            <p:nvPr/>
          </p:nvSpPr>
          <p:spPr>
            <a:xfrm>
              <a:off x="2790525" y="3073650"/>
              <a:ext cx="208075" cy="103075"/>
            </a:xfrm>
            <a:custGeom>
              <a:avLst/>
              <a:gdLst/>
              <a:ahLst/>
              <a:cxnLst/>
              <a:rect l="l" t="t" r="r" b="b"/>
              <a:pathLst>
                <a:path w="8323" h="4123" extrusionOk="0">
                  <a:moveTo>
                    <a:pt x="7360" y="0"/>
                  </a:moveTo>
                  <a:cubicBezTo>
                    <a:pt x="7292" y="0"/>
                    <a:pt x="7223" y="13"/>
                    <a:pt x="7156" y="39"/>
                  </a:cubicBezTo>
                  <a:lnTo>
                    <a:pt x="1286" y="2551"/>
                  </a:lnTo>
                  <a:cubicBezTo>
                    <a:pt x="0" y="3123"/>
                    <a:pt x="453" y="3599"/>
                    <a:pt x="1072" y="3670"/>
                  </a:cubicBezTo>
                  <a:cubicBezTo>
                    <a:pt x="1488" y="3730"/>
                    <a:pt x="3989" y="3968"/>
                    <a:pt x="5537" y="4123"/>
                  </a:cubicBezTo>
                  <a:lnTo>
                    <a:pt x="6465" y="2123"/>
                  </a:lnTo>
                  <a:lnTo>
                    <a:pt x="8323" y="1444"/>
                  </a:lnTo>
                  <a:lnTo>
                    <a:pt x="7846" y="325"/>
                  </a:lnTo>
                  <a:cubicBezTo>
                    <a:pt x="7757" y="118"/>
                    <a:pt x="7565" y="0"/>
                    <a:pt x="7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1;p54">
              <a:extLst>
                <a:ext uri="{FF2B5EF4-FFF2-40B4-BE49-F238E27FC236}">
                  <a16:creationId xmlns:a16="http://schemas.microsoft.com/office/drawing/2014/main" id="{82639718-990A-3C5D-DC32-1D9392B16581}"/>
                </a:ext>
              </a:extLst>
            </p:cNvPr>
            <p:cNvSpPr/>
            <p:nvPr/>
          </p:nvSpPr>
          <p:spPr>
            <a:xfrm>
              <a:off x="2928925" y="3110025"/>
              <a:ext cx="88725" cy="69675"/>
            </a:xfrm>
            <a:custGeom>
              <a:avLst/>
              <a:gdLst/>
              <a:ahLst/>
              <a:cxnLst/>
              <a:rect l="l" t="t" r="r" b="b"/>
              <a:pathLst>
                <a:path w="3549" h="2787" extrusionOk="0">
                  <a:moveTo>
                    <a:pt x="2798" y="1"/>
                  </a:moveTo>
                  <a:lnTo>
                    <a:pt x="941" y="680"/>
                  </a:lnTo>
                  <a:lnTo>
                    <a:pt x="1" y="2668"/>
                  </a:lnTo>
                  <a:cubicBezTo>
                    <a:pt x="727" y="2739"/>
                    <a:pt x="1227" y="2787"/>
                    <a:pt x="1227" y="2787"/>
                  </a:cubicBezTo>
                  <a:lnTo>
                    <a:pt x="3549" y="178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72;p54">
              <a:extLst>
                <a:ext uri="{FF2B5EF4-FFF2-40B4-BE49-F238E27FC236}">
                  <a16:creationId xmlns:a16="http://schemas.microsoft.com/office/drawing/2014/main" id="{CB70224B-8C74-E509-B8AA-2769D524E9D0}"/>
                </a:ext>
              </a:extLst>
            </p:cNvPr>
            <p:cNvSpPr/>
            <p:nvPr/>
          </p:nvSpPr>
          <p:spPr>
            <a:xfrm>
              <a:off x="2922375" y="3129675"/>
              <a:ext cx="466750" cy="280175"/>
            </a:xfrm>
            <a:custGeom>
              <a:avLst/>
              <a:gdLst/>
              <a:ahLst/>
              <a:cxnLst/>
              <a:rect l="l" t="t" r="r" b="b"/>
              <a:pathLst>
                <a:path w="18670" h="11207" extrusionOk="0">
                  <a:moveTo>
                    <a:pt x="3394" y="1"/>
                  </a:moveTo>
                  <a:lnTo>
                    <a:pt x="1" y="2656"/>
                  </a:lnTo>
                  <a:cubicBezTo>
                    <a:pt x="1" y="2656"/>
                    <a:pt x="12931" y="10157"/>
                    <a:pt x="14598" y="11002"/>
                  </a:cubicBezTo>
                  <a:cubicBezTo>
                    <a:pt x="14883" y="11147"/>
                    <a:pt x="15154" y="11207"/>
                    <a:pt x="15409" y="11207"/>
                  </a:cubicBezTo>
                  <a:cubicBezTo>
                    <a:pt x="16641" y="11207"/>
                    <a:pt x="17467" y="9800"/>
                    <a:pt x="17467" y="9800"/>
                  </a:cubicBezTo>
                  <a:cubicBezTo>
                    <a:pt x="17467" y="9800"/>
                    <a:pt x="18670" y="7740"/>
                    <a:pt x="17122" y="6704"/>
                  </a:cubicBezTo>
                  <a:cubicBezTo>
                    <a:pt x="15562" y="5656"/>
                    <a:pt x="3394" y="13"/>
                    <a:pt x="3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73;p54">
              <a:extLst>
                <a:ext uri="{FF2B5EF4-FFF2-40B4-BE49-F238E27FC236}">
                  <a16:creationId xmlns:a16="http://schemas.microsoft.com/office/drawing/2014/main" id="{3BBD1B91-C70A-8679-022A-6E3F54E078D9}"/>
                </a:ext>
              </a:extLst>
            </p:cNvPr>
            <p:cNvSpPr/>
            <p:nvPr/>
          </p:nvSpPr>
          <p:spPr>
            <a:xfrm>
              <a:off x="3053350" y="2461600"/>
              <a:ext cx="381925" cy="245625"/>
            </a:xfrm>
            <a:custGeom>
              <a:avLst/>
              <a:gdLst/>
              <a:ahLst/>
              <a:cxnLst/>
              <a:rect l="l" t="t" r="r" b="b"/>
              <a:pathLst>
                <a:path w="15277" h="9825" extrusionOk="0">
                  <a:moveTo>
                    <a:pt x="11940" y="0"/>
                  </a:moveTo>
                  <a:cubicBezTo>
                    <a:pt x="11271" y="0"/>
                    <a:pt x="10415" y="250"/>
                    <a:pt x="9347" y="994"/>
                  </a:cubicBezTo>
                  <a:cubicBezTo>
                    <a:pt x="6525" y="2959"/>
                    <a:pt x="2370" y="5852"/>
                    <a:pt x="679" y="7078"/>
                  </a:cubicBezTo>
                  <a:cubicBezTo>
                    <a:pt x="119" y="7495"/>
                    <a:pt x="0" y="8341"/>
                    <a:pt x="417" y="9031"/>
                  </a:cubicBezTo>
                  <a:cubicBezTo>
                    <a:pt x="724" y="9532"/>
                    <a:pt x="1239" y="9825"/>
                    <a:pt x="1741" y="9825"/>
                  </a:cubicBezTo>
                  <a:cubicBezTo>
                    <a:pt x="1920" y="9825"/>
                    <a:pt x="2097" y="9788"/>
                    <a:pt x="2263" y="9710"/>
                  </a:cubicBezTo>
                  <a:cubicBezTo>
                    <a:pt x="4144" y="8805"/>
                    <a:pt x="8656" y="6483"/>
                    <a:pt x="11752" y="4995"/>
                  </a:cubicBezTo>
                  <a:cubicBezTo>
                    <a:pt x="15276" y="3280"/>
                    <a:pt x="13871" y="1018"/>
                    <a:pt x="13871" y="1018"/>
                  </a:cubicBezTo>
                  <a:cubicBezTo>
                    <a:pt x="13871" y="1018"/>
                    <a:pt x="13290" y="0"/>
                    <a:pt x="11940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74;p54">
              <a:extLst>
                <a:ext uri="{FF2B5EF4-FFF2-40B4-BE49-F238E27FC236}">
                  <a16:creationId xmlns:a16="http://schemas.microsoft.com/office/drawing/2014/main" id="{56A0D26D-7134-F1EB-4000-49F756B4F1BB}"/>
                </a:ext>
              </a:extLst>
            </p:cNvPr>
            <p:cNvSpPr/>
            <p:nvPr/>
          </p:nvSpPr>
          <p:spPr>
            <a:xfrm>
              <a:off x="2976850" y="2625875"/>
              <a:ext cx="184275" cy="292725"/>
            </a:xfrm>
            <a:custGeom>
              <a:avLst/>
              <a:gdLst/>
              <a:ahLst/>
              <a:cxnLst/>
              <a:rect l="l" t="t" r="r" b="b"/>
              <a:pathLst>
                <a:path w="7371" h="11709" extrusionOk="0">
                  <a:moveTo>
                    <a:pt x="4933" y="1"/>
                  </a:moveTo>
                  <a:cubicBezTo>
                    <a:pt x="4318" y="1"/>
                    <a:pt x="3345" y="337"/>
                    <a:pt x="2739" y="2234"/>
                  </a:cubicBezTo>
                  <a:cubicBezTo>
                    <a:pt x="1894" y="4829"/>
                    <a:pt x="655" y="8651"/>
                    <a:pt x="167" y="10223"/>
                  </a:cubicBezTo>
                  <a:cubicBezTo>
                    <a:pt x="0" y="10759"/>
                    <a:pt x="298" y="11342"/>
                    <a:pt x="870" y="11580"/>
                  </a:cubicBezTo>
                  <a:cubicBezTo>
                    <a:pt x="1062" y="11664"/>
                    <a:pt x="1232" y="11708"/>
                    <a:pt x="1381" y="11708"/>
                  </a:cubicBezTo>
                  <a:cubicBezTo>
                    <a:pt x="1655" y="11708"/>
                    <a:pt x="1862" y="11559"/>
                    <a:pt x="2024" y="11235"/>
                  </a:cubicBezTo>
                  <a:cubicBezTo>
                    <a:pt x="2775" y="9759"/>
                    <a:pt x="4763" y="6044"/>
                    <a:pt x="5989" y="3615"/>
                  </a:cubicBezTo>
                  <a:cubicBezTo>
                    <a:pt x="7370" y="853"/>
                    <a:pt x="5501" y="103"/>
                    <a:pt x="5501" y="103"/>
                  </a:cubicBezTo>
                  <a:cubicBezTo>
                    <a:pt x="5501" y="103"/>
                    <a:pt x="5271" y="1"/>
                    <a:pt x="4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5;p54">
              <a:extLst>
                <a:ext uri="{FF2B5EF4-FFF2-40B4-BE49-F238E27FC236}">
                  <a16:creationId xmlns:a16="http://schemas.microsoft.com/office/drawing/2014/main" id="{52644F55-3509-1894-44B3-7141079E592F}"/>
                </a:ext>
              </a:extLst>
            </p:cNvPr>
            <p:cNvSpPr/>
            <p:nvPr/>
          </p:nvSpPr>
          <p:spPr>
            <a:xfrm>
              <a:off x="3249200" y="2760875"/>
              <a:ext cx="398875" cy="283700"/>
            </a:xfrm>
            <a:custGeom>
              <a:avLst/>
              <a:gdLst/>
              <a:ahLst/>
              <a:cxnLst/>
              <a:rect l="l" t="t" r="r" b="b"/>
              <a:pathLst>
                <a:path w="15955" h="11348" extrusionOk="0">
                  <a:moveTo>
                    <a:pt x="2680" y="1"/>
                  </a:moveTo>
                  <a:cubicBezTo>
                    <a:pt x="596" y="3061"/>
                    <a:pt x="1" y="7728"/>
                    <a:pt x="1" y="7728"/>
                  </a:cubicBezTo>
                  <a:lnTo>
                    <a:pt x="8942" y="11348"/>
                  </a:lnTo>
                  <a:lnTo>
                    <a:pt x="15955" y="9502"/>
                  </a:lnTo>
                  <a:cubicBezTo>
                    <a:pt x="15622" y="3763"/>
                    <a:pt x="13669" y="1"/>
                    <a:pt x="136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77;p54">
              <a:extLst>
                <a:ext uri="{FF2B5EF4-FFF2-40B4-BE49-F238E27FC236}">
                  <a16:creationId xmlns:a16="http://schemas.microsoft.com/office/drawing/2014/main" id="{DFE45D27-E693-98CF-1DCB-C5FCCA25C3DD}"/>
                </a:ext>
              </a:extLst>
            </p:cNvPr>
            <p:cNvSpPr/>
            <p:nvPr/>
          </p:nvSpPr>
          <p:spPr>
            <a:xfrm>
              <a:off x="3507875" y="2266475"/>
              <a:ext cx="43175" cy="56000"/>
            </a:xfrm>
            <a:custGeom>
              <a:avLst/>
              <a:gdLst/>
              <a:ahLst/>
              <a:cxnLst/>
              <a:rect l="l" t="t" r="r" b="b"/>
              <a:pathLst>
                <a:path w="1727" h="2240" extrusionOk="0">
                  <a:moveTo>
                    <a:pt x="857" y="1"/>
                  </a:moveTo>
                  <a:cubicBezTo>
                    <a:pt x="381" y="1"/>
                    <a:pt x="0" y="501"/>
                    <a:pt x="0" y="1120"/>
                  </a:cubicBezTo>
                  <a:cubicBezTo>
                    <a:pt x="0" y="1739"/>
                    <a:pt x="381" y="2239"/>
                    <a:pt x="857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78;p54">
              <a:extLst>
                <a:ext uri="{FF2B5EF4-FFF2-40B4-BE49-F238E27FC236}">
                  <a16:creationId xmlns:a16="http://schemas.microsoft.com/office/drawing/2014/main" id="{3D2CC26B-C095-A329-E207-7D1FD775EB1F}"/>
                </a:ext>
              </a:extLst>
            </p:cNvPr>
            <p:cNvSpPr/>
            <p:nvPr/>
          </p:nvSpPr>
          <p:spPr>
            <a:xfrm>
              <a:off x="3348925" y="2266475"/>
              <a:ext cx="43175" cy="56000"/>
            </a:xfrm>
            <a:custGeom>
              <a:avLst/>
              <a:gdLst/>
              <a:ahLst/>
              <a:cxnLst/>
              <a:rect l="l" t="t" r="r" b="b"/>
              <a:pathLst>
                <a:path w="1727" h="2240" extrusionOk="0">
                  <a:moveTo>
                    <a:pt x="869" y="1"/>
                  </a:moveTo>
                  <a:cubicBezTo>
                    <a:pt x="393" y="1"/>
                    <a:pt x="0" y="501"/>
                    <a:pt x="0" y="1120"/>
                  </a:cubicBezTo>
                  <a:cubicBezTo>
                    <a:pt x="0" y="1739"/>
                    <a:pt x="393" y="2239"/>
                    <a:pt x="869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79;p54">
              <a:extLst>
                <a:ext uri="{FF2B5EF4-FFF2-40B4-BE49-F238E27FC236}">
                  <a16:creationId xmlns:a16="http://schemas.microsoft.com/office/drawing/2014/main" id="{540E8FBA-7073-4E28-8AE6-FBF4A976E90C}"/>
                </a:ext>
              </a:extLst>
            </p:cNvPr>
            <p:cNvSpPr/>
            <p:nvPr/>
          </p:nvSpPr>
          <p:spPr>
            <a:xfrm>
              <a:off x="3374225" y="2164975"/>
              <a:ext cx="155400" cy="233100"/>
            </a:xfrm>
            <a:custGeom>
              <a:avLst/>
              <a:gdLst/>
              <a:ahLst/>
              <a:cxnLst/>
              <a:rect l="l" t="t" r="r" b="b"/>
              <a:pathLst>
                <a:path w="6216" h="9324" extrusionOk="0">
                  <a:moveTo>
                    <a:pt x="3394" y="1"/>
                  </a:moveTo>
                  <a:cubicBezTo>
                    <a:pt x="298" y="1"/>
                    <a:pt x="262" y="2811"/>
                    <a:pt x="262" y="2811"/>
                  </a:cubicBezTo>
                  <a:lnTo>
                    <a:pt x="0" y="5918"/>
                  </a:lnTo>
                  <a:cubicBezTo>
                    <a:pt x="0" y="7799"/>
                    <a:pt x="1453" y="9323"/>
                    <a:pt x="3322" y="9323"/>
                  </a:cubicBezTo>
                  <a:cubicBezTo>
                    <a:pt x="5203" y="9323"/>
                    <a:pt x="6203" y="7799"/>
                    <a:pt x="6203" y="5918"/>
                  </a:cubicBezTo>
                  <a:lnTo>
                    <a:pt x="6203" y="2811"/>
                  </a:lnTo>
                  <a:cubicBezTo>
                    <a:pt x="6215" y="1263"/>
                    <a:pt x="4941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0;p54">
              <a:extLst>
                <a:ext uri="{FF2B5EF4-FFF2-40B4-BE49-F238E27FC236}">
                  <a16:creationId xmlns:a16="http://schemas.microsoft.com/office/drawing/2014/main" id="{3CCB0767-A242-D74B-4A10-0433E4AFA94C}"/>
                </a:ext>
              </a:extLst>
            </p:cNvPr>
            <p:cNvSpPr/>
            <p:nvPr/>
          </p:nvSpPr>
          <p:spPr>
            <a:xfrm>
              <a:off x="3192650" y="2438225"/>
              <a:ext cx="193225" cy="366750"/>
            </a:xfrm>
            <a:custGeom>
              <a:avLst/>
              <a:gdLst/>
              <a:ahLst/>
              <a:cxnLst/>
              <a:rect l="l" t="t" r="r" b="b"/>
              <a:pathLst>
                <a:path w="7729" h="14670" extrusionOk="0">
                  <a:moveTo>
                    <a:pt x="7728" y="1"/>
                  </a:moveTo>
                  <a:cubicBezTo>
                    <a:pt x="7728" y="1"/>
                    <a:pt x="7728" y="1"/>
                    <a:pt x="7728" y="2"/>
                  </a:cubicBezTo>
                  <a:lnTo>
                    <a:pt x="7728" y="2"/>
                  </a:lnTo>
                  <a:cubicBezTo>
                    <a:pt x="7729" y="1"/>
                    <a:pt x="7729" y="1"/>
                    <a:pt x="7728" y="1"/>
                  </a:cubicBezTo>
                  <a:close/>
                  <a:moveTo>
                    <a:pt x="7728" y="2"/>
                  </a:moveTo>
                  <a:cubicBezTo>
                    <a:pt x="7670" y="26"/>
                    <a:pt x="5061" y="322"/>
                    <a:pt x="5061" y="322"/>
                  </a:cubicBezTo>
                  <a:cubicBezTo>
                    <a:pt x="5061" y="322"/>
                    <a:pt x="3930" y="9692"/>
                    <a:pt x="0" y="13609"/>
                  </a:cubicBezTo>
                  <a:lnTo>
                    <a:pt x="1060" y="14669"/>
                  </a:lnTo>
                  <a:cubicBezTo>
                    <a:pt x="1060" y="14669"/>
                    <a:pt x="7727" y="10978"/>
                    <a:pt x="7728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1;p54">
              <a:extLst>
                <a:ext uri="{FF2B5EF4-FFF2-40B4-BE49-F238E27FC236}">
                  <a16:creationId xmlns:a16="http://schemas.microsoft.com/office/drawing/2014/main" id="{2D00B3E0-9426-8962-8BC2-D957489E676A}"/>
                </a:ext>
              </a:extLst>
            </p:cNvPr>
            <p:cNvSpPr/>
            <p:nvPr/>
          </p:nvSpPr>
          <p:spPr>
            <a:xfrm>
              <a:off x="3540600" y="2398350"/>
              <a:ext cx="111950" cy="351550"/>
            </a:xfrm>
            <a:custGeom>
              <a:avLst/>
              <a:gdLst/>
              <a:ahLst/>
              <a:cxnLst/>
              <a:rect l="l" t="t" r="r" b="b"/>
              <a:pathLst>
                <a:path w="4478" h="14062" extrusionOk="0">
                  <a:moveTo>
                    <a:pt x="3251" y="0"/>
                  </a:moveTo>
                  <a:lnTo>
                    <a:pt x="1" y="1012"/>
                  </a:lnTo>
                  <a:lnTo>
                    <a:pt x="4025" y="14061"/>
                  </a:lnTo>
                  <a:cubicBezTo>
                    <a:pt x="4466" y="11275"/>
                    <a:pt x="4478" y="8430"/>
                    <a:pt x="4085" y="5632"/>
                  </a:cubicBezTo>
                  <a:lnTo>
                    <a:pt x="32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2;p54">
              <a:extLst>
                <a:ext uri="{FF2B5EF4-FFF2-40B4-BE49-F238E27FC236}">
                  <a16:creationId xmlns:a16="http://schemas.microsoft.com/office/drawing/2014/main" id="{B5552DB2-3071-6142-79C3-3E969E60559F}"/>
                </a:ext>
              </a:extLst>
            </p:cNvPr>
            <p:cNvSpPr/>
            <p:nvPr/>
          </p:nvSpPr>
          <p:spPr>
            <a:xfrm>
              <a:off x="3349525" y="2130450"/>
              <a:ext cx="198850" cy="153925"/>
            </a:xfrm>
            <a:custGeom>
              <a:avLst/>
              <a:gdLst/>
              <a:ahLst/>
              <a:cxnLst/>
              <a:rect l="l" t="t" r="r" b="b"/>
              <a:pathLst>
                <a:path w="7954" h="6157" extrusionOk="0">
                  <a:moveTo>
                    <a:pt x="3631" y="1"/>
                  </a:moveTo>
                  <a:cubicBezTo>
                    <a:pt x="1584" y="1"/>
                    <a:pt x="0" y="1846"/>
                    <a:pt x="357" y="3846"/>
                  </a:cubicBezTo>
                  <a:cubicBezTo>
                    <a:pt x="369" y="3858"/>
                    <a:pt x="369" y="3894"/>
                    <a:pt x="369" y="3906"/>
                  </a:cubicBezTo>
                  <a:cubicBezTo>
                    <a:pt x="726" y="5906"/>
                    <a:pt x="1084" y="6156"/>
                    <a:pt x="1084" y="6156"/>
                  </a:cubicBezTo>
                  <a:cubicBezTo>
                    <a:pt x="1084" y="3942"/>
                    <a:pt x="2619" y="2894"/>
                    <a:pt x="4084" y="2882"/>
                  </a:cubicBezTo>
                  <a:cubicBezTo>
                    <a:pt x="5560" y="2882"/>
                    <a:pt x="6929" y="3953"/>
                    <a:pt x="7180" y="6144"/>
                  </a:cubicBezTo>
                  <a:cubicBezTo>
                    <a:pt x="7418" y="5418"/>
                    <a:pt x="7584" y="4596"/>
                    <a:pt x="7691" y="3775"/>
                  </a:cubicBezTo>
                  <a:cubicBezTo>
                    <a:pt x="7953" y="1763"/>
                    <a:pt x="6370" y="1"/>
                    <a:pt x="4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6;p54">
              <a:extLst>
                <a:ext uri="{FF2B5EF4-FFF2-40B4-BE49-F238E27FC236}">
                  <a16:creationId xmlns:a16="http://schemas.microsoft.com/office/drawing/2014/main" id="{84D353A7-92A2-EBC8-954F-993B8EC87713}"/>
                </a:ext>
              </a:extLst>
            </p:cNvPr>
            <p:cNvSpPr/>
            <p:nvPr/>
          </p:nvSpPr>
          <p:spPr>
            <a:xfrm>
              <a:off x="2953025" y="2233750"/>
              <a:ext cx="1005525" cy="754825"/>
            </a:xfrm>
            <a:custGeom>
              <a:avLst/>
              <a:gdLst/>
              <a:ahLst/>
              <a:cxnLst/>
              <a:rect l="l" t="t" r="r" b="b"/>
              <a:pathLst>
                <a:path w="40221" h="30193" extrusionOk="0">
                  <a:moveTo>
                    <a:pt x="36339" y="0"/>
                  </a:moveTo>
                  <a:lnTo>
                    <a:pt x="33660" y="6001"/>
                  </a:lnTo>
                  <a:lnTo>
                    <a:pt x="21897" y="8049"/>
                  </a:lnTo>
                  <a:cubicBezTo>
                    <a:pt x="21897" y="8065"/>
                    <a:pt x="21221" y="9163"/>
                    <a:pt x="19998" y="9163"/>
                  </a:cubicBezTo>
                  <a:cubicBezTo>
                    <a:pt x="19480" y="9163"/>
                    <a:pt x="18863" y="8966"/>
                    <a:pt x="18158" y="8406"/>
                  </a:cubicBezTo>
                  <a:cubicBezTo>
                    <a:pt x="18158" y="8406"/>
                    <a:pt x="15110" y="8680"/>
                    <a:pt x="13907" y="9120"/>
                  </a:cubicBezTo>
                  <a:cubicBezTo>
                    <a:pt x="12705" y="9561"/>
                    <a:pt x="7288" y="11954"/>
                    <a:pt x="5002" y="14037"/>
                  </a:cubicBezTo>
                  <a:cubicBezTo>
                    <a:pt x="2727" y="16121"/>
                    <a:pt x="1" y="25134"/>
                    <a:pt x="1" y="25134"/>
                  </a:cubicBezTo>
                  <a:lnTo>
                    <a:pt x="4216" y="26777"/>
                  </a:lnTo>
                  <a:lnTo>
                    <a:pt x="7073" y="21729"/>
                  </a:lnTo>
                  <a:cubicBezTo>
                    <a:pt x="7978" y="20122"/>
                    <a:pt x="9324" y="18812"/>
                    <a:pt x="10943" y="17955"/>
                  </a:cubicBezTo>
                  <a:cubicBezTo>
                    <a:pt x="11126" y="17856"/>
                    <a:pt x="11320" y="17811"/>
                    <a:pt x="11510" y="17811"/>
                  </a:cubicBezTo>
                  <a:cubicBezTo>
                    <a:pt x="12122" y="17811"/>
                    <a:pt x="12690" y="18280"/>
                    <a:pt x="12717" y="18943"/>
                  </a:cubicBezTo>
                  <a:cubicBezTo>
                    <a:pt x="12741" y="19943"/>
                    <a:pt x="12538" y="21384"/>
                    <a:pt x="11705" y="23372"/>
                  </a:cubicBezTo>
                  <a:cubicBezTo>
                    <a:pt x="11050" y="24955"/>
                    <a:pt x="10800" y="26206"/>
                    <a:pt x="10740" y="27182"/>
                  </a:cubicBezTo>
                  <a:cubicBezTo>
                    <a:pt x="10657" y="28611"/>
                    <a:pt x="11729" y="29837"/>
                    <a:pt x="13145" y="30004"/>
                  </a:cubicBezTo>
                  <a:cubicBezTo>
                    <a:pt x="13998" y="30107"/>
                    <a:pt x="15104" y="30192"/>
                    <a:pt x="16412" y="30192"/>
                  </a:cubicBezTo>
                  <a:cubicBezTo>
                    <a:pt x="19323" y="30192"/>
                    <a:pt x="23234" y="29771"/>
                    <a:pt x="27588" y="28194"/>
                  </a:cubicBezTo>
                  <a:cubicBezTo>
                    <a:pt x="30302" y="25646"/>
                    <a:pt x="27231" y="21598"/>
                    <a:pt x="27171" y="18621"/>
                  </a:cubicBezTo>
                  <a:cubicBezTo>
                    <a:pt x="27147" y="17550"/>
                    <a:pt x="27088" y="16621"/>
                    <a:pt x="27016" y="15871"/>
                  </a:cubicBezTo>
                  <a:cubicBezTo>
                    <a:pt x="26909" y="14704"/>
                    <a:pt x="27731" y="13645"/>
                    <a:pt x="28874" y="13490"/>
                  </a:cubicBezTo>
                  <a:cubicBezTo>
                    <a:pt x="30624" y="13216"/>
                    <a:pt x="33160" y="12752"/>
                    <a:pt x="35422" y="12073"/>
                  </a:cubicBezTo>
                  <a:cubicBezTo>
                    <a:pt x="39351" y="10870"/>
                    <a:pt x="40220" y="1298"/>
                    <a:pt x="40220" y="1298"/>
                  </a:cubicBezTo>
                  <a:lnTo>
                    <a:pt x="363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362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Market Simulation</a:t>
            </a:r>
          </a:p>
        </p:txBody>
      </p:sp>
      <p:graphicFrame>
        <p:nvGraphicFramePr>
          <p:cNvPr id="7" name="Google Shape;2915;p94">
            <a:extLst>
              <a:ext uri="{FF2B5EF4-FFF2-40B4-BE49-F238E27FC236}">
                <a16:creationId xmlns:a16="http://schemas.microsoft.com/office/drawing/2014/main" id="{F2C8EF35-85A7-4D4F-B63F-FBB80C487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868829"/>
              </p:ext>
            </p:extLst>
          </p:nvPr>
        </p:nvGraphicFramePr>
        <p:xfrm>
          <a:off x="177337" y="1878056"/>
          <a:ext cx="3424463" cy="2552776"/>
        </p:xfrm>
        <a:graphic>
          <a:graphicData uri="http://schemas.openxmlformats.org/drawingml/2006/table">
            <a:tbl>
              <a:tblPr>
                <a:noFill/>
                <a:tableStyleId>{23B737DC-48CF-47CC-937E-1752E47EBA21}</a:tableStyleId>
              </a:tblPr>
              <a:tblGrid>
                <a:gridCol w="1043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1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201"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b="1" i="0" u="none" strike="noStrike" cap="none">
                          <a:solidFill>
                            <a:schemeClr val="accent6"/>
                          </a:solidFill>
                          <a:latin typeface="Advent Pro"/>
                          <a:sym typeface="Advent Pro"/>
                        </a:rPr>
                        <a:t>Attributes considered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9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2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Meal Type</a:t>
                      </a:r>
                      <a:endParaRPr sz="14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Meat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&amp; 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Veggies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Fit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&amp; 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Wholesome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8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2"/>
                          </a:solidFill>
                          <a:latin typeface="Advent Pro"/>
                          <a:ea typeface="Advent Pro"/>
                          <a:cs typeface="Advent Pro"/>
                        </a:rPr>
                        <a:t>Num Meals/day</a:t>
                      </a:r>
                      <a:endParaRPr sz="14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2</a:t>
                      </a:r>
                      <a:endParaRPr lang="en-US" sz="140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C6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-</a:t>
                      </a:r>
                      <a:endParaRPr lang="en-US" sz="140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C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2"/>
                          </a:solidFill>
                          <a:latin typeface="Advent Pro"/>
                          <a:ea typeface="Advent Pro"/>
                          <a:cs typeface="Advent Pro"/>
                        </a:rPr>
                        <a:t>Num Days</a:t>
                      </a:r>
                      <a:endParaRPr sz="14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14</a:t>
                      </a:r>
                      <a:endParaRPr lang="en" sz="140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-</a:t>
                      </a:r>
                      <a:endParaRPr lang="en" sz="140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7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2"/>
                          </a:solidFill>
                          <a:latin typeface="Advent Pro"/>
                          <a:ea typeface="Advent Pro"/>
                          <a:cs typeface="Advent Pro"/>
                        </a:rPr>
                        <a:t>Price/Meal</a:t>
                      </a:r>
                      <a:endParaRPr sz="14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3.5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58162"/>
                  </a:ext>
                </a:extLst>
              </a:tr>
            </a:tbl>
          </a:graphicData>
        </a:graphic>
      </p:graphicFrame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2672F3CC-873E-5C50-1CFE-FB22D1BA989A}"/>
              </a:ext>
            </a:extLst>
          </p:cNvPr>
          <p:cNvSpPr/>
          <p:nvPr/>
        </p:nvSpPr>
        <p:spPr>
          <a:xfrm rot="5400000">
            <a:off x="2914198" y="3209019"/>
            <a:ext cx="2022926" cy="40821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6E0A60-C912-EDE0-5DDF-DACE95B1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221083"/>
              </p:ext>
            </p:extLst>
          </p:nvPr>
        </p:nvGraphicFramePr>
        <p:xfrm>
          <a:off x="4204669" y="2102639"/>
          <a:ext cx="4772038" cy="2103528"/>
        </p:xfrm>
        <a:graphic>
          <a:graphicData uri="http://schemas.openxmlformats.org/drawingml/2006/table">
            <a:tbl>
              <a:tblPr bandRow="1">
                <a:tableStyleId>{23B737DC-48CF-47CC-937E-1752E47EBA21}</a:tableStyleId>
              </a:tblPr>
              <a:tblGrid>
                <a:gridCol w="1304017">
                  <a:extLst>
                    <a:ext uri="{9D8B030D-6E8A-4147-A177-3AD203B41FA5}">
                      <a16:colId xmlns:a16="http://schemas.microsoft.com/office/drawing/2014/main" val="2983834334"/>
                    </a:ext>
                  </a:extLst>
                </a:gridCol>
                <a:gridCol w="1404439">
                  <a:extLst>
                    <a:ext uri="{9D8B030D-6E8A-4147-A177-3AD203B41FA5}">
                      <a16:colId xmlns:a16="http://schemas.microsoft.com/office/drawing/2014/main" val="2686869867"/>
                    </a:ext>
                  </a:extLst>
                </a:gridCol>
                <a:gridCol w="891092">
                  <a:extLst>
                    <a:ext uri="{9D8B030D-6E8A-4147-A177-3AD203B41FA5}">
                      <a16:colId xmlns:a16="http://schemas.microsoft.com/office/drawing/2014/main" val="3279387377"/>
                    </a:ext>
                  </a:extLst>
                </a:gridCol>
                <a:gridCol w="1172490">
                  <a:extLst>
                    <a:ext uri="{9D8B030D-6E8A-4147-A177-3AD203B41FA5}">
                      <a16:colId xmlns:a16="http://schemas.microsoft.com/office/drawing/2014/main" val="3021785136"/>
                    </a:ext>
                  </a:extLst>
                </a:gridCol>
              </a:tblGrid>
              <a:tr h="53192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>
                          <a:solidFill>
                            <a:srgbClr val="5C65CF"/>
                          </a:solidFill>
                          <a:effectLst/>
                          <a:latin typeface="Advent Pro"/>
                        </a:rPr>
                        <a:t>Selected Profiles Via Conjoint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83298"/>
                  </a:ext>
                </a:extLst>
              </a:tr>
              <a:tr h="8946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5DC6E"/>
                          </a:solidFill>
                          <a:effectLst/>
                          <a:highlight>
                            <a:srgbClr val="5C65CF"/>
                          </a:highlight>
                          <a:latin typeface="Roboto"/>
                        </a:rPr>
                        <a:t>Meal type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65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5DC6E"/>
                          </a:solidFill>
                          <a:effectLst/>
                          <a:highlight>
                            <a:srgbClr val="5C65CF"/>
                          </a:highlight>
                          <a:latin typeface="Roboto"/>
                        </a:rPr>
                        <a:t>Num Meals /Day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65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5DC6E"/>
                          </a:solidFill>
                          <a:effectLst/>
                          <a:highlight>
                            <a:srgbClr val="5C65CF"/>
                          </a:highlight>
                          <a:latin typeface="Roboto"/>
                        </a:rPr>
                        <a:t>Num Days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65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5DC6E"/>
                          </a:solidFill>
                          <a:effectLst/>
                          <a:highlight>
                            <a:srgbClr val="5C65CF"/>
                          </a:highlight>
                          <a:latin typeface="Roboto"/>
                        </a:rPr>
                        <a:t>Price/ Meal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6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085359"/>
                  </a:ext>
                </a:extLst>
              </a:tr>
              <a:tr h="338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5DC6E"/>
                          </a:highlight>
                          <a:latin typeface="Advent Pro"/>
                        </a:rPr>
                        <a:t>Meat and Veggies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$3.50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303094"/>
                  </a:ext>
                </a:extLst>
              </a:tr>
              <a:tr h="338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5DC6E"/>
                          </a:highlight>
                          <a:latin typeface="Advent Pro"/>
                        </a:rPr>
                        <a:t>Fit and Wholesome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$4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722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865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C2A2EA-CBFF-6616-DEC5-804C3072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Demand Curves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1EDC0-6672-C997-CBCF-079943D2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85" y="1475267"/>
            <a:ext cx="3454869" cy="2445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6C3ECB-B3FA-55F2-54E1-7F3BC2B57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995" y="1475266"/>
            <a:ext cx="3448224" cy="24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6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</a:t>
            </a:r>
            <a:endParaRPr/>
          </a:p>
        </p:txBody>
      </p:sp>
      <p:grpSp>
        <p:nvGrpSpPr>
          <p:cNvPr id="1286" name="Google Shape;1286;p66"/>
          <p:cNvGrpSpPr/>
          <p:nvPr/>
        </p:nvGrpSpPr>
        <p:grpSpPr>
          <a:xfrm>
            <a:off x="3382878" y="1614602"/>
            <a:ext cx="2378258" cy="2959957"/>
            <a:chOff x="3382878" y="1614602"/>
            <a:chExt cx="2378258" cy="2959957"/>
          </a:xfrm>
        </p:grpSpPr>
        <p:grpSp>
          <p:nvGrpSpPr>
            <p:cNvPr id="1287" name="Google Shape;1287;p66"/>
            <p:cNvGrpSpPr/>
            <p:nvPr/>
          </p:nvGrpSpPr>
          <p:grpSpPr>
            <a:xfrm>
              <a:off x="3721712" y="1614602"/>
              <a:ext cx="1524959" cy="2959957"/>
              <a:chOff x="3721712" y="1614602"/>
              <a:chExt cx="1524959" cy="2959957"/>
            </a:xfrm>
          </p:grpSpPr>
          <p:sp>
            <p:nvSpPr>
              <p:cNvPr id="1288" name="Google Shape;1288;p66"/>
              <p:cNvSpPr/>
              <p:nvPr/>
            </p:nvSpPr>
            <p:spPr>
              <a:xfrm>
                <a:off x="3759774" y="1758041"/>
                <a:ext cx="1433586" cy="2816518"/>
              </a:xfrm>
              <a:custGeom>
                <a:avLst/>
                <a:gdLst/>
                <a:ahLst/>
                <a:cxnLst/>
                <a:rect l="l" t="t" r="r" b="b"/>
                <a:pathLst>
                  <a:path w="105198" h="206679" extrusionOk="0">
                    <a:moveTo>
                      <a:pt x="7020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20" y="206678"/>
                    </a:cubicBezTo>
                    <a:lnTo>
                      <a:pt x="98180" y="206678"/>
                    </a:lnTo>
                    <a:cubicBezTo>
                      <a:pt x="102057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7" y="1"/>
                      <a:pt x="981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66"/>
              <p:cNvSpPr/>
              <p:nvPr/>
            </p:nvSpPr>
            <p:spPr>
              <a:xfrm>
                <a:off x="3721712" y="1758041"/>
                <a:ext cx="1433586" cy="2816518"/>
              </a:xfrm>
              <a:custGeom>
                <a:avLst/>
                <a:gdLst/>
                <a:ahLst/>
                <a:cxnLst/>
                <a:rect l="l" t="t" r="r" b="b"/>
                <a:pathLst>
                  <a:path w="105198" h="206679" extrusionOk="0">
                    <a:moveTo>
                      <a:pt x="7019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19" y="206678"/>
                    </a:cubicBezTo>
                    <a:lnTo>
                      <a:pt x="98178" y="206678"/>
                    </a:lnTo>
                    <a:cubicBezTo>
                      <a:pt x="102056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6" y="1"/>
                      <a:pt x="98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66"/>
              <p:cNvSpPr/>
              <p:nvPr/>
            </p:nvSpPr>
            <p:spPr>
              <a:xfrm>
                <a:off x="3775691" y="1888224"/>
                <a:ext cx="1325629" cy="2580585"/>
              </a:xfrm>
              <a:custGeom>
                <a:avLst/>
                <a:gdLst/>
                <a:ahLst/>
                <a:cxnLst/>
                <a:rect l="l" t="t" r="r" b="b"/>
                <a:pathLst>
                  <a:path w="97276" h="189366" extrusionOk="0">
                    <a:moveTo>
                      <a:pt x="14718" y="0"/>
                    </a:moveTo>
                    <a:cubicBezTo>
                      <a:pt x="14714" y="0"/>
                      <a:pt x="14710" y="0"/>
                      <a:pt x="14706" y="0"/>
                    </a:cubicBezTo>
                    <a:lnTo>
                      <a:pt x="4384" y="0"/>
                    </a:lnTo>
                    <a:cubicBezTo>
                      <a:pt x="1964" y="0"/>
                      <a:pt x="1" y="1965"/>
                      <a:pt x="1" y="4399"/>
                    </a:cubicBezTo>
                    <a:lnTo>
                      <a:pt x="1" y="184967"/>
                    </a:lnTo>
                    <a:cubicBezTo>
                      <a:pt x="1" y="187402"/>
                      <a:pt x="1964" y="189366"/>
                      <a:pt x="4384" y="189366"/>
                    </a:cubicBezTo>
                    <a:lnTo>
                      <a:pt x="92892" y="189366"/>
                    </a:lnTo>
                    <a:cubicBezTo>
                      <a:pt x="93536" y="189366"/>
                      <a:pt x="94165" y="189224"/>
                      <a:pt x="94715" y="188958"/>
                    </a:cubicBezTo>
                    <a:cubicBezTo>
                      <a:pt x="96224" y="188283"/>
                      <a:pt x="97276" y="186743"/>
                      <a:pt x="97276" y="184967"/>
                    </a:cubicBezTo>
                    <a:lnTo>
                      <a:pt x="97276" y="4399"/>
                    </a:lnTo>
                    <a:cubicBezTo>
                      <a:pt x="97276" y="1965"/>
                      <a:pt x="95311" y="0"/>
                      <a:pt x="92892" y="0"/>
                    </a:cubicBezTo>
                    <a:lnTo>
                      <a:pt x="82570" y="0"/>
                    </a:lnTo>
                    <a:cubicBezTo>
                      <a:pt x="80543" y="0"/>
                      <a:pt x="78768" y="1399"/>
                      <a:pt x="78296" y="3379"/>
                    </a:cubicBezTo>
                    <a:cubicBezTo>
                      <a:pt x="77823" y="5359"/>
                      <a:pt x="76064" y="6741"/>
                      <a:pt x="74023" y="6741"/>
                    </a:cubicBezTo>
                    <a:lnTo>
                      <a:pt x="23255" y="6741"/>
                    </a:lnTo>
                    <a:cubicBezTo>
                      <a:pt x="21211" y="6741"/>
                      <a:pt x="19451" y="5359"/>
                      <a:pt x="18981" y="3379"/>
                    </a:cubicBezTo>
                    <a:cubicBezTo>
                      <a:pt x="18751" y="2415"/>
                      <a:pt x="18203" y="1557"/>
                      <a:pt x="17425" y="943"/>
                    </a:cubicBezTo>
                    <a:cubicBezTo>
                      <a:pt x="16655" y="332"/>
                      <a:pt x="15701" y="0"/>
                      <a:pt x="14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66"/>
              <p:cNvSpPr/>
              <p:nvPr/>
            </p:nvSpPr>
            <p:spPr>
              <a:xfrm>
                <a:off x="4548479" y="1841400"/>
                <a:ext cx="55423" cy="53338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3914" extrusionOk="0">
                    <a:moveTo>
                      <a:pt x="2111" y="1"/>
                    </a:moveTo>
                    <a:cubicBezTo>
                      <a:pt x="1319" y="1"/>
                      <a:pt x="605" y="477"/>
                      <a:pt x="303" y="1209"/>
                    </a:cubicBezTo>
                    <a:cubicBezTo>
                      <a:pt x="0" y="1939"/>
                      <a:pt x="167" y="2781"/>
                      <a:pt x="727" y="3340"/>
                    </a:cubicBezTo>
                    <a:cubicBezTo>
                      <a:pt x="1101" y="3715"/>
                      <a:pt x="1601" y="3913"/>
                      <a:pt x="2109" y="3913"/>
                    </a:cubicBezTo>
                    <a:cubicBezTo>
                      <a:pt x="2362" y="3913"/>
                      <a:pt x="2616" y="3864"/>
                      <a:pt x="2858" y="3764"/>
                    </a:cubicBezTo>
                    <a:cubicBezTo>
                      <a:pt x="3589" y="3462"/>
                      <a:pt x="4066" y="2748"/>
                      <a:pt x="4066" y="1958"/>
                    </a:cubicBezTo>
                    <a:cubicBezTo>
                      <a:pt x="4066" y="877"/>
                      <a:pt x="3190" y="1"/>
                      <a:pt x="2111" y="1"/>
                    </a:cubicBezTo>
                    <a:close/>
                  </a:path>
                </a:pathLst>
              </a:custGeom>
              <a:solidFill>
                <a:srgbClr val="5A9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66"/>
              <p:cNvSpPr/>
              <p:nvPr/>
            </p:nvSpPr>
            <p:spPr>
              <a:xfrm>
                <a:off x="4277810" y="1854728"/>
                <a:ext cx="231531" cy="26683"/>
              </a:xfrm>
              <a:custGeom>
                <a:avLst/>
                <a:gdLst/>
                <a:ahLst/>
                <a:cxnLst/>
                <a:rect l="l" t="t" r="r" b="b"/>
                <a:pathLst>
                  <a:path w="16990" h="1958" extrusionOk="0">
                    <a:moveTo>
                      <a:pt x="978" y="0"/>
                    </a:moveTo>
                    <a:cubicBezTo>
                      <a:pt x="439" y="0"/>
                      <a:pt x="0" y="439"/>
                      <a:pt x="0" y="980"/>
                    </a:cubicBezTo>
                    <a:cubicBezTo>
                      <a:pt x="0" y="1519"/>
                      <a:pt x="439" y="1958"/>
                      <a:pt x="978" y="1958"/>
                    </a:cubicBezTo>
                    <a:lnTo>
                      <a:pt x="16012" y="1958"/>
                    </a:lnTo>
                    <a:cubicBezTo>
                      <a:pt x="16551" y="1958"/>
                      <a:pt x="16990" y="1519"/>
                      <a:pt x="16990" y="980"/>
                    </a:cubicBezTo>
                    <a:cubicBezTo>
                      <a:pt x="16990" y="439"/>
                      <a:pt x="16551" y="0"/>
                      <a:pt x="160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66"/>
              <p:cNvSpPr/>
              <p:nvPr/>
            </p:nvSpPr>
            <p:spPr>
              <a:xfrm>
                <a:off x="4739729" y="1614602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66"/>
              <p:cNvSpPr/>
              <p:nvPr/>
            </p:nvSpPr>
            <p:spPr>
              <a:xfrm>
                <a:off x="3734360" y="3150625"/>
                <a:ext cx="506957" cy="506957"/>
              </a:xfrm>
              <a:custGeom>
                <a:avLst/>
                <a:gdLst/>
                <a:ahLst/>
                <a:cxnLst/>
                <a:rect l="l" t="t" r="r" b="b"/>
                <a:pathLst>
                  <a:path w="37201" h="37201" extrusionOk="0">
                    <a:moveTo>
                      <a:pt x="6348" y="0"/>
                    </a:moveTo>
                    <a:cubicBezTo>
                      <a:pt x="2841" y="0"/>
                      <a:pt x="1" y="2843"/>
                      <a:pt x="1" y="6346"/>
                    </a:cubicBezTo>
                    <a:lnTo>
                      <a:pt x="1" y="30853"/>
                    </a:lnTo>
                    <a:cubicBezTo>
                      <a:pt x="1" y="34360"/>
                      <a:pt x="2841" y="37200"/>
                      <a:pt x="6348" y="37200"/>
                    </a:cubicBezTo>
                    <a:lnTo>
                      <a:pt x="30855" y="37200"/>
                    </a:lnTo>
                    <a:cubicBezTo>
                      <a:pt x="34358" y="37200"/>
                      <a:pt x="37200" y="34360"/>
                      <a:pt x="37200" y="30853"/>
                    </a:cubicBezTo>
                    <a:lnTo>
                      <a:pt x="37200" y="6346"/>
                    </a:lnTo>
                    <a:cubicBezTo>
                      <a:pt x="37200" y="2843"/>
                      <a:pt x="34358" y="0"/>
                      <a:pt x="30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66"/>
              <p:cNvSpPr/>
              <p:nvPr/>
            </p:nvSpPr>
            <p:spPr>
              <a:xfrm>
                <a:off x="4110280" y="2439164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66"/>
              <p:cNvSpPr/>
              <p:nvPr/>
            </p:nvSpPr>
            <p:spPr>
              <a:xfrm>
                <a:off x="4509341" y="3726083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7" name="Google Shape;1297;p66"/>
              <p:cNvGrpSpPr/>
              <p:nvPr/>
            </p:nvGrpSpPr>
            <p:grpSpPr>
              <a:xfrm>
                <a:off x="4210921" y="2513393"/>
                <a:ext cx="303554" cy="377859"/>
                <a:chOff x="4202847" y="2562502"/>
                <a:chExt cx="492462" cy="613010"/>
              </a:xfrm>
            </p:grpSpPr>
            <p:sp>
              <p:nvSpPr>
                <p:cNvPr id="1298" name="Google Shape;1298;p66"/>
                <p:cNvSpPr/>
                <p:nvPr/>
              </p:nvSpPr>
              <p:spPr>
                <a:xfrm>
                  <a:off x="4430352" y="2562502"/>
                  <a:ext cx="36402" cy="47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22412" extrusionOk="0">
                      <a:moveTo>
                        <a:pt x="1711" y="1"/>
                      </a:moveTo>
                      <a:lnTo>
                        <a:pt x="1" y="2"/>
                      </a:lnTo>
                      <a:lnTo>
                        <a:pt x="22" y="22411"/>
                      </a:lnTo>
                      <a:lnTo>
                        <a:pt x="1733" y="224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66"/>
                <p:cNvSpPr/>
                <p:nvPr/>
              </p:nvSpPr>
              <p:spPr>
                <a:xfrm>
                  <a:off x="4449193" y="2562502"/>
                  <a:ext cx="17560" cy="470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22410" extrusionOk="0">
                      <a:moveTo>
                        <a:pt x="1" y="1"/>
                      </a:moveTo>
                      <a:lnTo>
                        <a:pt x="1" y="22410"/>
                      </a:lnTo>
                      <a:lnTo>
                        <a:pt x="836" y="22410"/>
                      </a:lnTo>
                      <a:lnTo>
                        <a:pt x="8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66"/>
                <p:cNvSpPr/>
                <p:nvPr/>
              </p:nvSpPr>
              <p:spPr>
                <a:xfrm>
                  <a:off x="4313228" y="2567901"/>
                  <a:ext cx="151698" cy="46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2" h="22134" extrusionOk="0">
                      <a:moveTo>
                        <a:pt x="1658" y="0"/>
                      </a:moveTo>
                      <a:lnTo>
                        <a:pt x="1" y="425"/>
                      </a:lnTo>
                      <a:lnTo>
                        <a:pt x="5565" y="22134"/>
                      </a:lnTo>
                      <a:lnTo>
                        <a:pt x="7222" y="21709"/>
                      </a:lnTo>
                      <a:lnTo>
                        <a:pt x="165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66"/>
                <p:cNvSpPr/>
                <p:nvPr/>
              </p:nvSpPr>
              <p:spPr>
                <a:xfrm>
                  <a:off x="4261031" y="2721762"/>
                  <a:ext cx="375485" cy="164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6" h="7809" extrusionOk="0">
                      <a:moveTo>
                        <a:pt x="7195" y="0"/>
                      </a:moveTo>
                      <a:cubicBezTo>
                        <a:pt x="7064" y="0"/>
                        <a:pt x="6931" y="13"/>
                        <a:pt x="6795" y="44"/>
                      </a:cubicBezTo>
                      <a:cubicBezTo>
                        <a:pt x="6201" y="179"/>
                        <a:pt x="5795" y="590"/>
                        <a:pt x="5467" y="919"/>
                      </a:cubicBezTo>
                      <a:cubicBezTo>
                        <a:pt x="5314" y="1075"/>
                        <a:pt x="5138" y="1251"/>
                        <a:pt x="5024" y="1308"/>
                      </a:cubicBezTo>
                      <a:cubicBezTo>
                        <a:pt x="4901" y="1366"/>
                        <a:pt x="4660" y="1393"/>
                        <a:pt x="4427" y="1418"/>
                      </a:cubicBezTo>
                      <a:cubicBezTo>
                        <a:pt x="3970" y="1469"/>
                        <a:pt x="3401" y="1533"/>
                        <a:pt x="2932" y="1906"/>
                      </a:cubicBezTo>
                      <a:cubicBezTo>
                        <a:pt x="2463" y="2280"/>
                        <a:pt x="2274" y="2824"/>
                        <a:pt x="2124" y="3259"/>
                      </a:cubicBezTo>
                      <a:cubicBezTo>
                        <a:pt x="2047" y="3479"/>
                        <a:pt x="1969" y="3708"/>
                        <a:pt x="1886" y="3811"/>
                      </a:cubicBezTo>
                      <a:cubicBezTo>
                        <a:pt x="1802" y="3915"/>
                        <a:pt x="1592" y="4046"/>
                        <a:pt x="1403" y="4163"/>
                      </a:cubicBezTo>
                      <a:cubicBezTo>
                        <a:pt x="1011" y="4407"/>
                        <a:pt x="522" y="4711"/>
                        <a:pt x="260" y="5256"/>
                      </a:cubicBezTo>
                      <a:cubicBezTo>
                        <a:pt x="0" y="5794"/>
                        <a:pt x="66" y="6360"/>
                        <a:pt x="118" y="6815"/>
                      </a:cubicBezTo>
                      <a:cubicBezTo>
                        <a:pt x="145" y="7052"/>
                        <a:pt x="171" y="7294"/>
                        <a:pt x="142" y="7429"/>
                      </a:cubicBezTo>
                      <a:lnTo>
                        <a:pt x="1809" y="7808"/>
                      </a:lnTo>
                      <a:lnTo>
                        <a:pt x="16065" y="7808"/>
                      </a:lnTo>
                      <a:lnTo>
                        <a:pt x="17732" y="7429"/>
                      </a:lnTo>
                      <a:cubicBezTo>
                        <a:pt x="17702" y="7294"/>
                        <a:pt x="17730" y="7052"/>
                        <a:pt x="17757" y="6817"/>
                      </a:cubicBezTo>
                      <a:cubicBezTo>
                        <a:pt x="17810" y="6360"/>
                        <a:pt x="17875" y="5794"/>
                        <a:pt x="17616" y="5256"/>
                      </a:cubicBezTo>
                      <a:lnTo>
                        <a:pt x="17617" y="5256"/>
                      </a:lnTo>
                      <a:cubicBezTo>
                        <a:pt x="17354" y="4711"/>
                        <a:pt x="16865" y="4407"/>
                        <a:pt x="16472" y="4163"/>
                      </a:cubicBezTo>
                      <a:cubicBezTo>
                        <a:pt x="16285" y="4046"/>
                        <a:pt x="16072" y="3914"/>
                        <a:pt x="15990" y="3811"/>
                      </a:cubicBezTo>
                      <a:cubicBezTo>
                        <a:pt x="15909" y="3709"/>
                        <a:pt x="15829" y="3479"/>
                        <a:pt x="15752" y="3259"/>
                      </a:cubicBezTo>
                      <a:cubicBezTo>
                        <a:pt x="15601" y="2824"/>
                        <a:pt x="15414" y="2282"/>
                        <a:pt x="14943" y="1906"/>
                      </a:cubicBezTo>
                      <a:cubicBezTo>
                        <a:pt x="14474" y="1531"/>
                        <a:pt x="13906" y="1469"/>
                        <a:pt x="13449" y="1418"/>
                      </a:cubicBezTo>
                      <a:cubicBezTo>
                        <a:pt x="13216" y="1393"/>
                        <a:pt x="12975" y="1366"/>
                        <a:pt x="12853" y="1308"/>
                      </a:cubicBezTo>
                      <a:cubicBezTo>
                        <a:pt x="12737" y="1251"/>
                        <a:pt x="12563" y="1075"/>
                        <a:pt x="12408" y="919"/>
                      </a:cubicBezTo>
                      <a:cubicBezTo>
                        <a:pt x="12082" y="590"/>
                        <a:pt x="11675" y="179"/>
                        <a:pt x="11081" y="44"/>
                      </a:cubicBezTo>
                      <a:cubicBezTo>
                        <a:pt x="10945" y="13"/>
                        <a:pt x="10812" y="0"/>
                        <a:pt x="10681" y="0"/>
                      </a:cubicBezTo>
                      <a:cubicBezTo>
                        <a:pt x="10258" y="0"/>
                        <a:pt x="9868" y="138"/>
                        <a:pt x="9539" y="254"/>
                      </a:cubicBezTo>
                      <a:cubicBezTo>
                        <a:pt x="9314" y="334"/>
                        <a:pt x="9081" y="415"/>
                        <a:pt x="8937" y="415"/>
                      </a:cubicBezTo>
                      <a:cubicBezTo>
                        <a:pt x="8795" y="415"/>
                        <a:pt x="8562" y="334"/>
                        <a:pt x="8337" y="254"/>
                      </a:cubicBezTo>
                      <a:cubicBezTo>
                        <a:pt x="8008" y="138"/>
                        <a:pt x="7618" y="0"/>
                        <a:pt x="71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66"/>
                <p:cNvSpPr/>
                <p:nvPr/>
              </p:nvSpPr>
              <p:spPr>
                <a:xfrm>
                  <a:off x="4449193" y="2721762"/>
                  <a:ext cx="187344" cy="163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9" h="7807" extrusionOk="0">
                      <a:moveTo>
                        <a:pt x="1723" y="0"/>
                      </a:moveTo>
                      <a:cubicBezTo>
                        <a:pt x="1300" y="0"/>
                        <a:pt x="910" y="138"/>
                        <a:pt x="581" y="254"/>
                      </a:cubicBezTo>
                      <a:cubicBezTo>
                        <a:pt x="366" y="330"/>
                        <a:pt x="144" y="408"/>
                        <a:pt x="1" y="414"/>
                      </a:cubicBezTo>
                      <a:lnTo>
                        <a:pt x="1" y="7807"/>
                      </a:lnTo>
                      <a:lnTo>
                        <a:pt x="7110" y="7807"/>
                      </a:lnTo>
                      <a:lnTo>
                        <a:pt x="8777" y="7429"/>
                      </a:lnTo>
                      <a:cubicBezTo>
                        <a:pt x="8745" y="7294"/>
                        <a:pt x="8774" y="7050"/>
                        <a:pt x="8800" y="6815"/>
                      </a:cubicBezTo>
                      <a:cubicBezTo>
                        <a:pt x="8854" y="6360"/>
                        <a:pt x="8919" y="5794"/>
                        <a:pt x="8659" y="5256"/>
                      </a:cubicBezTo>
                      <a:cubicBezTo>
                        <a:pt x="8396" y="4711"/>
                        <a:pt x="7907" y="4407"/>
                        <a:pt x="7514" y="4163"/>
                      </a:cubicBezTo>
                      <a:cubicBezTo>
                        <a:pt x="7327" y="4046"/>
                        <a:pt x="7114" y="3914"/>
                        <a:pt x="7032" y="3811"/>
                      </a:cubicBezTo>
                      <a:cubicBezTo>
                        <a:pt x="6951" y="3709"/>
                        <a:pt x="6871" y="3479"/>
                        <a:pt x="6794" y="3259"/>
                      </a:cubicBezTo>
                      <a:cubicBezTo>
                        <a:pt x="6643" y="2824"/>
                        <a:pt x="6456" y="2282"/>
                        <a:pt x="5985" y="1906"/>
                      </a:cubicBezTo>
                      <a:cubicBezTo>
                        <a:pt x="5516" y="1531"/>
                        <a:pt x="4948" y="1469"/>
                        <a:pt x="4491" y="1418"/>
                      </a:cubicBezTo>
                      <a:cubicBezTo>
                        <a:pt x="4258" y="1393"/>
                        <a:pt x="4017" y="1366"/>
                        <a:pt x="3895" y="1308"/>
                      </a:cubicBezTo>
                      <a:cubicBezTo>
                        <a:pt x="3779" y="1251"/>
                        <a:pt x="3605" y="1075"/>
                        <a:pt x="3450" y="919"/>
                      </a:cubicBezTo>
                      <a:cubicBezTo>
                        <a:pt x="3124" y="590"/>
                        <a:pt x="2717" y="179"/>
                        <a:pt x="2123" y="44"/>
                      </a:cubicBezTo>
                      <a:cubicBezTo>
                        <a:pt x="1987" y="13"/>
                        <a:pt x="1854" y="0"/>
                        <a:pt x="17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66"/>
                <p:cNvSpPr/>
                <p:nvPr/>
              </p:nvSpPr>
              <p:spPr>
                <a:xfrm>
                  <a:off x="4202847" y="2876569"/>
                  <a:ext cx="492462" cy="29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45" h="14232" extrusionOk="0">
                      <a:moveTo>
                        <a:pt x="2911" y="1"/>
                      </a:moveTo>
                      <a:lnTo>
                        <a:pt x="1" y="6843"/>
                      </a:lnTo>
                      <a:lnTo>
                        <a:pt x="1569" y="7523"/>
                      </a:lnTo>
                      <a:lnTo>
                        <a:pt x="3483" y="3095"/>
                      </a:lnTo>
                      <a:lnTo>
                        <a:pt x="5544" y="14232"/>
                      </a:lnTo>
                      <a:lnTo>
                        <a:pt x="17910" y="14232"/>
                      </a:lnTo>
                      <a:lnTo>
                        <a:pt x="19996" y="2965"/>
                      </a:lnTo>
                      <a:lnTo>
                        <a:pt x="21899" y="6945"/>
                      </a:lnTo>
                      <a:lnTo>
                        <a:pt x="23444" y="6205"/>
                      </a:lnTo>
                      <a:lnTo>
                        <a:pt x="204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66"/>
                <p:cNvSpPr/>
                <p:nvPr/>
              </p:nvSpPr>
              <p:spPr>
                <a:xfrm>
                  <a:off x="4449193" y="2876569"/>
                  <a:ext cx="246074" cy="29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5" h="14232" extrusionOk="0">
                      <a:moveTo>
                        <a:pt x="1" y="1"/>
                      </a:moveTo>
                      <a:lnTo>
                        <a:pt x="1" y="14232"/>
                      </a:lnTo>
                      <a:lnTo>
                        <a:pt x="6182" y="14232"/>
                      </a:lnTo>
                      <a:lnTo>
                        <a:pt x="8268" y="2965"/>
                      </a:lnTo>
                      <a:lnTo>
                        <a:pt x="10173" y="6945"/>
                      </a:lnTo>
                      <a:lnTo>
                        <a:pt x="11715" y="6205"/>
                      </a:lnTo>
                      <a:lnTo>
                        <a:pt x="87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66"/>
                <p:cNvSpPr/>
                <p:nvPr/>
              </p:nvSpPr>
              <p:spPr>
                <a:xfrm>
                  <a:off x="4394076" y="2971155"/>
                  <a:ext cx="106201" cy="102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6" h="4865" extrusionOk="0">
                      <a:moveTo>
                        <a:pt x="2623" y="1"/>
                      </a:moveTo>
                      <a:cubicBezTo>
                        <a:pt x="1641" y="1"/>
                        <a:pt x="754" y="594"/>
                        <a:pt x="377" y="1502"/>
                      </a:cubicBezTo>
                      <a:cubicBezTo>
                        <a:pt x="0" y="2411"/>
                        <a:pt x="209" y="3456"/>
                        <a:pt x="904" y="4152"/>
                      </a:cubicBezTo>
                      <a:cubicBezTo>
                        <a:pt x="1370" y="4617"/>
                        <a:pt x="1992" y="4865"/>
                        <a:pt x="2625" y="4865"/>
                      </a:cubicBezTo>
                      <a:cubicBezTo>
                        <a:pt x="2939" y="4865"/>
                        <a:pt x="3255" y="4804"/>
                        <a:pt x="3555" y="4679"/>
                      </a:cubicBezTo>
                      <a:cubicBezTo>
                        <a:pt x="4463" y="4303"/>
                        <a:pt x="5055" y="3415"/>
                        <a:pt x="5055" y="2433"/>
                      </a:cubicBezTo>
                      <a:cubicBezTo>
                        <a:pt x="5055" y="1089"/>
                        <a:pt x="3967" y="1"/>
                        <a:pt x="26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66"/>
                <p:cNvSpPr/>
                <p:nvPr/>
              </p:nvSpPr>
              <p:spPr>
                <a:xfrm>
                  <a:off x="4449193" y="2971155"/>
                  <a:ext cx="51084" cy="102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2" h="4865" extrusionOk="0">
                      <a:moveTo>
                        <a:pt x="1" y="1"/>
                      </a:moveTo>
                      <a:lnTo>
                        <a:pt x="1" y="4865"/>
                      </a:lnTo>
                      <a:cubicBezTo>
                        <a:pt x="1343" y="4865"/>
                        <a:pt x="2431" y="3776"/>
                        <a:pt x="2431" y="2433"/>
                      </a:cubicBezTo>
                      <a:cubicBezTo>
                        <a:pt x="2431" y="1089"/>
                        <a:pt x="134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66"/>
                <p:cNvSpPr/>
                <p:nvPr/>
              </p:nvSpPr>
              <p:spPr>
                <a:xfrm>
                  <a:off x="4380150" y="2953195"/>
                  <a:ext cx="138087" cy="13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4" h="6575" extrusionOk="0">
                      <a:moveTo>
                        <a:pt x="3288" y="1711"/>
                      </a:moveTo>
                      <a:cubicBezTo>
                        <a:pt x="4158" y="1712"/>
                        <a:pt x="4862" y="2417"/>
                        <a:pt x="4863" y="3286"/>
                      </a:cubicBezTo>
                      <a:cubicBezTo>
                        <a:pt x="4863" y="3924"/>
                        <a:pt x="4479" y="4499"/>
                        <a:pt x="3891" y="4743"/>
                      </a:cubicBezTo>
                      <a:cubicBezTo>
                        <a:pt x="3696" y="4824"/>
                        <a:pt x="3491" y="4863"/>
                        <a:pt x="3288" y="4863"/>
                      </a:cubicBezTo>
                      <a:cubicBezTo>
                        <a:pt x="2878" y="4863"/>
                        <a:pt x="2475" y="4703"/>
                        <a:pt x="2173" y="4401"/>
                      </a:cubicBezTo>
                      <a:cubicBezTo>
                        <a:pt x="1723" y="3950"/>
                        <a:pt x="1586" y="3273"/>
                        <a:pt x="1831" y="2683"/>
                      </a:cubicBezTo>
                      <a:cubicBezTo>
                        <a:pt x="2075" y="2095"/>
                        <a:pt x="2650" y="1711"/>
                        <a:pt x="3288" y="1711"/>
                      </a:cubicBezTo>
                      <a:close/>
                      <a:moveTo>
                        <a:pt x="3288" y="1"/>
                      </a:moveTo>
                      <a:cubicBezTo>
                        <a:pt x="1475" y="1"/>
                        <a:pt x="1" y="1475"/>
                        <a:pt x="1" y="3288"/>
                      </a:cubicBezTo>
                      <a:cubicBezTo>
                        <a:pt x="1" y="5100"/>
                        <a:pt x="1476" y="6575"/>
                        <a:pt x="3288" y="6575"/>
                      </a:cubicBezTo>
                      <a:cubicBezTo>
                        <a:pt x="5100" y="6575"/>
                        <a:pt x="6574" y="5100"/>
                        <a:pt x="6574" y="3288"/>
                      </a:cubicBezTo>
                      <a:cubicBezTo>
                        <a:pt x="6574" y="1476"/>
                        <a:pt x="5100" y="1"/>
                        <a:pt x="328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66"/>
                <p:cNvSpPr/>
                <p:nvPr/>
              </p:nvSpPr>
              <p:spPr>
                <a:xfrm>
                  <a:off x="4449193" y="2953195"/>
                  <a:ext cx="69043" cy="13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6575" extrusionOk="0">
                      <a:moveTo>
                        <a:pt x="1" y="1"/>
                      </a:moveTo>
                      <a:lnTo>
                        <a:pt x="1" y="1711"/>
                      </a:lnTo>
                      <a:cubicBezTo>
                        <a:pt x="871" y="1711"/>
                        <a:pt x="1576" y="2417"/>
                        <a:pt x="1576" y="3288"/>
                      </a:cubicBezTo>
                      <a:cubicBezTo>
                        <a:pt x="1576" y="4159"/>
                        <a:pt x="871" y="4865"/>
                        <a:pt x="1" y="4865"/>
                      </a:cubicBezTo>
                      <a:lnTo>
                        <a:pt x="1" y="6575"/>
                      </a:lnTo>
                      <a:cubicBezTo>
                        <a:pt x="1813" y="6575"/>
                        <a:pt x="3287" y="5100"/>
                        <a:pt x="3287" y="3288"/>
                      </a:cubicBezTo>
                      <a:cubicBezTo>
                        <a:pt x="3287" y="1475"/>
                        <a:pt x="181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66"/>
                <p:cNvSpPr/>
                <p:nvPr/>
              </p:nvSpPr>
              <p:spPr>
                <a:xfrm>
                  <a:off x="4373764" y="2784420"/>
                  <a:ext cx="35919" cy="3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0" y="0"/>
                      </a:moveTo>
                      <a:lnTo>
                        <a:pt x="0" y="1709"/>
                      </a:lnTo>
                      <a:lnTo>
                        <a:pt x="1709" y="1709"/>
                      </a:lnTo>
                      <a:lnTo>
                        <a:pt x="17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66"/>
                <p:cNvSpPr/>
                <p:nvPr/>
              </p:nvSpPr>
              <p:spPr>
                <a:xfrm>
                  <a:off x="4488683" y="2807547"/>
                  <a:ext cx="35940" cy="3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1" h="1710" extrusionOk="0">
                      <a:moveTo>
                        <a:pt x="1" y="1"/>
                      </a:moveTo>
                      <a:lnTo>
                        <a:pt x="1" y="1710"/>
                      </a:lnTo>
                      <a:lnTo>
                        <a:pt x="1711" y="17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11" name="Google Shape;1311;p66"/>
              <p:cNvGrpSpPr/>
              <p:nvPr/>
            </p:nvGrpSpPr>
            <p:grpSpPr>
              <a:xfrm>
                <a:off x="4611869" y="3787725"/>
                <a:ext cx="311180" cy="377872"/>
                <a:chOff x="4794873" y="2567901"/>
                <a:chExt cx="504834" cy="613031"/>
              </a:xfrm>
            </p:grpSpPr>
            <p:sp>
              <p:nvSpPr>
                <p:cNvPr id="1312" name="Google Shape;1312;p66"/>
                <p:cNvSpPr/>
                <p:nvPr/>
              </p:nvSpPr>
              <p:spPr>
                <a:xfrm>
                  <a:off x="4926868" y="2567901"/>
                  <a:ext cx="152433" cy="41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7" h="19940" extrusionOk="0">
                      <a:moveTo>
                        <a:pt x="5863" y="0"/>
                      </a:moveTo>
                      <a:lnTo>
                        <a:pt x="1" y="419"/>
                      </a:lnTo>
                      <a:lnTo>
                        <a:pt x="1393" y="19939"/>
                      </a:lnTo>
                      <a:lnTo>
                        <a:pt x="7256" y="19521"/>
                      </a:lnTo>
                      <a:lnTo>
                        <a:pt x="58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66"/>
                <p:cNvSpPr/>
                <p:nvPr/>
              </p:nvSpPr>
              <p:spPr>
                <a:xfrm>
                  <a:off x="4986942" y="2567922"/>
                  <a:ext cx="92359" cy="414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7" h="19732" extrusionOk="0">
                      <a:moveTo>
                        <a:pt x="3002" y="1"/>
                      </a:moveTo>
                      <a:lnTo>
                        <a:pt x="0" y="214"/>
                      </a:lnTo>
                      <a:lnTo>
                        <a:pt x="1412" y="19731"/>
                      </a:lnTo>
                      <a:lnTo>
                        <a:pt x="4396" y="19518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66"/>
                <p:cNvSpPr/>
                <p:nvPr/>
              </p:nvSpPr>
              <p:spPr>
                <a:xfrm>
                  <a:off x="4985346" y="2642574"/>
                  <a:ext cx="165582" cy="421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3" h="20076" extrusionOk="0">
                      <a:moveTo>
                        <a:pt x="2037" y="1"/>
                      </a:moveTo>
                      <a:lnTo>
                        <a:pt x="1" y="19464"/>
                      </a:lnTo>
                      <a:lnTo>
                        <a:pt x="5846" y="20076"/>
                      </a:lnTo>
                      <a:lnTo>
                        <a:pt x="7883" y="612"/>
                      </a:lnTo>
                      <a:lnTo>
                        <a:pt x="20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66"/>
                <p:cNvSpPr/>
                <p:nvPr/>
              </p:nvSpPr>
              <p:spPr>
                <a:xfrm>
                  <a:off x="5044475" y="2649022"/>
                  <a:ext cx="106432" cy="415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7" h="19768" extrusionOk="0">
                      <a:moveTo>
                        <a:pt x="2147" y="1"/>
                      </a:moveTo>
                      <a:lnTo>
                        <a:pt x="1" y="19452"/>
                      </a:lnTo>
                      <a:lnTo>
                        <a:pt x="3030" y="19767"/>
                      </a:lnTo>
                      <a:lnTo>
                        <a:pt x="5066" y="307"/>
                      </a:lnTo>
                      <a:lnTo>
                        <a:pt x="21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66"/>
                <p:cNvSpPr/>
                <p:nvPr/>
              </p:nvSpPr>
              <p:spPr>
                <a:xfrm>
                  <a:off x="4794873" y="2636419"/>
                  <a:ext cx="236747" cy="4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" h="20432" extrusionOk="0">
                      <a:moveTo>
                        <a:pt x="5628" y="1"/>
                      </a:moveTo>
                      <a:lnTo>
                        <a:pt x="0" y="1695"/>
                      </a:lnTo>
                      <a:lnTo>
                        <a:pt x="5644" y="20431"/>
                      </a:lnTo>
                      <a:lnTo>
                        <a:pt x="11270" y="18737"/>
                      </a:lnTo>
                      <a:lnTo>
                        <a:pt x="56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66"/>
                <p:cNvSpPr/>
                <p:nvPr/>
              </p:nvSpPr>
              <p:spPr>
                <a:xfrm>
                  <a:off x="4855346" y="2636419"/>
                  <a:ext cx="176274" cy="41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2" h="19539" extrusionOk="0">
                      <a:moveTo>
                        <a:pt x="2749" y="1"/>
                      </a:moveTo>
                      <a:lnTo>
                        <a:pt x="1" y="829"/>
                      </a:lnTo>
                      <a:lnTo>
                        <a:pt x="5733" y="19538"/>
                      </a:lnTo>
                      <a:lnTo>
                        <a:pt x="8391" y="18738"/>
                      </a:lnTo>
                      <a:lnTo>
                        <a:pt x="274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66"/>
                <p:cNvSpPr/>
                <p:nvPr/>
              </p:nvSpPr>
              <p:spPr>
                <a:xfrm>
                  <a:off x="5062959" y="2636419"/>
                  <a:ext cx="236747" cy="4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" h="20432" extrusionOk="0">
                      <a:moveTo>
                        <a:pt x="5644" y="1"/>
                      </a:moveTo>
                      <a:lnTo>
                        <a:pt x="0" y="18737"/>
                      </a:lnTo>
                      <a:lnTo>
                        <a:pt x="5627" y="20431"/>
                      </a:lnTo>
                      <a:lnTo>
                        <a:pt x="11271" y="1695"/>
                      </a:lnTo>
                      <a:lnTo>
                        <a:pt x="5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66"/>
                <p:cNvSpPr/>
                <p:nvPr/>
              </p:nvSpPr>
              <p:spPr>
                <a:xfrm>
                  <a:off x="5062959" y="2636419"/>
                  <a:ext cx="176253" cy="41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1" h="19539" extrusionOk="0">
                      <a:moveTo>
                        <a:pt x="5643" y="1"/>
                      </a:moveTo>
                      <a:lnTo>
                        <a:pt x="0" y="18738"/>
                      </a:lnTo>
                      <a:lnTo>
                        <a:pt x="2658" y="19538"/>
                      </a:lnTo>
                      <a:lnTo>
                        <a:pt x="8391" y="829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66"/>
                <p:cNvSpPr/>
                <p:nvPr/>
              </p:nvSpPr>
              <p:spPr>
                <a:xfrm>
                  <a:off x="4837009" y="2813155"/>
                  <a:ext cx="420541" cy="36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1" h="17508" extrusionOk="0">
                      <a:moveTo>
                        <a:pt x="0" y="1"/>
                      </a:moveTo>
                      <a:lnTo>
                        <a:pt x="2597" y="17507"/>
                      </a:lnTo>
                      <a:lnTo>
                        <a:pt x="18165" y="17507"/>
                      </a:lnTo>
                      <a:lnTo>
                        <a:pt x="20020" y="1"/>
                      </a:lnTo>
                      <a:lnTo>
                        <a:pt x="13885" y="1"/>
                      </a:lnTo>
                      <a:lnTo>
                        <a:pt x="13704" y="611"/>
                      </a:lnTo>
                      <a:cubicBezTo>
                        <a:pt x="13224" y="2224"/>
                        <a:pt x="11714" y="3349"/>
                        <a:pt x="10033" y="3349"/>
                      </a:cubicBezTo>
                      <a:cubicBezTo>
                        <a:pt x="8350" y="3349"/>
                        <a:pt x="6840" y="2222"/>
                        <a:pt x="6360" y="611"/>
                      </a:cubicBezTo>
                      <a:lnTo>
                        <a:pt x="61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66"/>
                <p:cNvSpPr/>
                <p:nvPr/>
              </p:nvSpPr>
              <p:spPr>
                <a:xfrm>
                  <a:off x="5047269" y="2813155"/>
                  <a:ext cx="210302" cy="367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2" h="17509" extrusionOk="0">
                      <a:moveTo>
                        <a:pt x="3875" y="1"/>
                      </a:moveTo>
                      <a:lnTo>
                        <a:pt x="3694" y="611"/>
                      </a:lnTo>
                      <a:cubicBezTo>
                        <a:pt x="3214" y="2224"/>
                        <a:pt x="1704" y="3349"/>
                        <a:pt x="23" y="3349"/>
                      </a:cubicBezTo>
                      <a:lnTo>
                        <a:pt x="1" y="3349"/>
                      </a:lnTo>
                      <a:lnTo>
                        <a:pt x="1" y="17509"/>
                      </a:lnTo>
                      <a:lnTo>
                        <a:pt x="8156" y="17509"/>
                      </a:lnTo>
                      <a:lnTo>
                        <a:pt x="1001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66"/>
                <p:cNvSpPr/>
                <p:nvPr/>
              </p:nvSpPr>
              <p:spPr>
                <a:xfrm>
                  <a:off x="4983981" y="2971743"/>
                  <a:ext cx="126618" cy="9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8" h="4688" extrusionOk="0">
                      <a:moveTo>
                        <a:pt x="3014" y="0"/>
                      </a:moveTo>
                      <a:cubicBezTo>
                        <a:pt x="1350" y="0"/>
                        <a:pt x="1" y="1050"/>
                        <a:pt x="1" y="2344"/>
                      </a:cubicBezTo>
                      <a:cubicBezTo>
                        <a:pt x="1" y="3638"/>
                        <a:pt x="1349" y="4688"/>
                        <a:pt x="3014" y="4688"/>
                      </a:cubicBezTo>
                      <a:cubicBezTo>
                        <a:pt x="4678" y="4688"/>
                        <a:pt x="6027" y="3638"/>
                        <a:pt x="6027" y="2344"/>
                      </a:cubicBezTo>
                      <a:cubicBezTo>
                        <a:pt x="6027" y="1050"/>
                        <a:pt x="4678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66"/>
                <p:cNvSpPr/>
                <p:nvPr/>
              </p:nvSpPr>
              <p:spPr>
                <a:xfrm>
                  <a:off x="5047269" y="2971743"/>
                  <a:ext cx="63330" cy="9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5" h="4688" extrusionOk="0">
                      <a:moveTo>
                        <a:pt x="1" y="0"/>
                      </a:moveTo>
                      <a:lnTo>
                        <a:pt x="1" y="4688"/>
                      </a:lnTo>
                      <a:cubicBezTo>
                        <a:pt x="1665" y="4688"/>
                        <a:pt x="3014" y="3638"/>
                        <a:pt x="3014" y="2344"/>
                      </a:cubicBezTo>
                      <a:cubicBezTo>
                        <a:pt x="3014" y="1050"/>
                        <a:pt x="166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66"/>
                <p:cNvSpPr/>
                <p:nvPr/>
              </p:nvSpPr>
              <p:spPr>
                <a:xfrm>
                  <a:off x="4966021" y="2953784"/>
                  <a:ext cx="162537" cy="13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8" h="6398" extrusionOk="0">
                      <a:moveTo>
                        <a:pt x="3869" y="1710"/>
                      </a:moveTo>
                      <a:cubicBezTo>
                        <a:pt x="5038" y="1710"/>
                        <a:pt x="6027" y="2392"/>
                        <a:pt x="6027" y="3199"/>
                      </a:cubicBezTo>
                      <a:cubicBezTo>
                        <a:pt x="6027" y="4006"/>
                        <a:pt x="5038" y="4687"/>
                        <a:pt x="3869" y="4687"/>
                      </a:cubicBezTo>
                      <a:cubicBezTo>
                        <a:pt x="2699" y="4687"/>
                        <a:pt x="1711" y="4006"/>
                        <a:pt x="1711" y="3199"/>
                      </a:cubicBezTo>
                      <a:cubicBezTo>
                        <a:pt x="1711" y="2393"/>
                        <a:pt x="2699" y="1710"/>
                        <a:pt x="3869" y="1710"/>
                      </a:cubicBezTo>
                      <a:close/>
                      <a:moveTo>
                        <a:pt x="3869" y="0"/>
                      </a:moveTo>
                      <a:cubicBezTo>
                        <a:pt x="2875" y="0"/>
                        <a:pt x="1932" y="309"/>
                        <a:pt x="1214" y="867"/>
                      </a:cubicBezTo>
                      <a:cubicBezTo>
                        <a:pt x="443" y="1467"/>
                        <a:pt x="0" y="2316"/>
                        <a:pt x="0" y="3199"/>
                      </a:cubicBezTo>
                      <a:cubicBezTo>
                        <a:pt x="0" y="4082"/>
                        <a:pt x="443" y="4932"/>
                        <a:pt x="1214" y="5531"/>
                      </a:cubicBezTo>
                      <a:cubicBezTo>
                        <a:pt x="1932" y="6090"/>
                        <a:pt x="2875" y="6398"/>
                        <a:pt x="3869" y="6398"/>
                      </a:cubicBezTo>
                      <a:cubicBezTo>
                        <a:pt x="4863" y="6398"/>
                        <a:pt x="5807" y="6090"/>
                        <a:pt x="6524" y="5531"/>
                      </a:cubicBezTo>
                      <a:cubicBezTo>
                        <a:pt x="7295" y="4932"/>
                        <a:pt x="7737" y="4082"/>
                        <a:pt x="7737" y="3199"/>
                      </a:cubicBezTo>
                      <a:cubicBezTo>
                        <a:pt x="7737" y="2316"/>
                        <a:pt x="7295" y="1467"/>
                        <a:pt x="6524" y="867"/>
                      </a:cubicBezTo>
                      <a:cubicBezTo>
                        <a:pt x="5807" y="309"/>
                        <a:pt x="4863" y="0"/>
                        <a:pt x="38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66"/>
                <p:cNvSpPr/>
                <p:nvPr/>
              </p:nvSpPr>
              <p:spPr>
                <a:xfrm>
                  <a:off x="5047269" y="2953784"/>
                  <a:ext cx="81289" cy="13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0" h="6398" extrusionOk="0">
                      <a:moveTo>
                        <a:pt x="1" y="0"/>
                      </a:moveTo>
                      <a:lnTo>
                        <a:pt x="1" y="1710"/>
                      </a:lnTo>
                      <a:cubicBezTo>
                        <a:pt x="1170" y="1710"/>
                        <a:pt x="2159" y="2393"/>
                        <a:pt x="2159" y="3199"/>
                      </a:cubicBezTo>
                      <a:cubicBezTo>
                        <a:pt x="2159" y="4006"/>
                        <a:pt x="1170" y="4687"/>
                        <a:pt x="1" y="4687"/>
                      </a:cubicBezTo>
                      <a:lnTo>
                        <a:pt x="1" y="6398"/>
                      </a:lnTo>
                      <a:cubicBezTo>
                        <a:pt x="995" y="6398"/>
                        <a:pt x="1937" y="6090"/>
                        <a:pt x="2656" y="5531"/>
                      </a:cubicBezTo>
                      <a:cubicBezTo>
                        <a:pt x="3427" y="4932"/>
                        <a:pt x="3869" y="4082"/>
                        <a:pt x="3869" y="3199"/>
                      </a:cubicBezTo>
                      <a:cubicBezTo>
                        <a:pt x="3869" y="2316"/>
                        <a:pt x="3427" y="1467"/>
                        <a:pt x="2656" y="867"/>
                      </a:cubicBezTo>
                      <a:cubicBezTo>
                        <a:pt x="1937" y="309"/>
                        <a:pt x="99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6" name="Google Shape;1326;p66"/>
              <p:cNvSpPr/>
              <p:nvPr/>
            </p:nvSpPr>
            <p:spPr>
              <a:xfrm>
                <a:off x="4857160" y="1675375"/>
                <a:ext cx="108992" cy="89286"/>
              </a:xfrm>
              <a:custGeom>
                <a:avLst/>
                <a:gdLst/>
                <a:ahLst/>
                <a:cxnLst/>
                <a:rect l="l" t="t" r="r" b="b"/>
                <a:pathLst>
                  <a:path w="8418" h="6896" extrusionOk="0">
                    <a:moveTo>
                      <a:pt x="1" y="1"/>
                    </a:moveTo>
                    <a:lnTo>
                      <a:pt x="1" y="1709"/>
                    </a:lnTo>
                    <a:lnTo>
                      <a:pt x="5947" y="1709"/>
                    </a:lnTo>
                    <a:lnTo>
                      <a:pt x="6691" y="6895"/>
                    </a:lnTo>
                    <a:lnTo>
                      <a:pt x="8417" y="6895"/>
                    </a:lnTo>
                    <a:lnTo>
                      <a:pt x="7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66"/>
              <p:cNvSpPr/>
              <p:nvPr/>
            </p:nvSpPr>
            <p:spPr>
              <a:xfrm>
                <a:off x="5003532" y="1687908"/>
                <a:ext cx="148093" cy="148119"/>
              </a:xfrm>
              <a:custGeom>
                <a:avLst/>
                <a:gdLst/>
                <a:ahLst/>
                <a:cxnLst/>
                <a:rect l="l" t="t" r="r" b="b"/>
                <a:pathLst>
                  <a:path w="11438" h="11440" extrusionOk="0">
                    <a:moveTo>
                      <a:pt x="5719" y="1"/>
                    </a:moveTo>
                    <a:cubicBezTo>
                      <a:pt x="2566" y="1"/>
                      <a:pt x="1" y="2566"/>
                      <a:pt x="1" y="5720"/>
                    </a:cubicBezTo>
                    <a:cubicBezTo>
                      <a:pt x="1" y="8874"/>
                      <a:pt x="2566" y="11439"/>
                      <a:pt x="5719" y="11439"/>
                    </a:cubicBezTo>
                    <a:cubicBezTo>
                      <a:pt x="8872" y="11439"/>
                      <a:pt x="11438" y="8874"/>
                      <a:pt x="11438" y="5720"/>
                    </a:cubicBezTo>
                    <a:cubicBezTo>
                      <a:pt x="11438" y="2566"/>
                      <a:pt x="8872" y="1"/>
                      <a:pt x="57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66"/>
              <p:cNvSpPr/>
              <p:nvPr/>
            </p:nvSpPr>
            <p:spPr>
              <a:xfrm>
                <a:off x="5077565" y="1687908"/>
                <a:ext cx="74060" cy="148119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11440" extrusionOk="0">
                    <a:moveTo>
                      <a:pt x="1" y="1"/>
                    </a:moveTo>
                    <a:lnTo>
                      <a:pt x="1" y="11439"/>
                    </a:lnTo>
                    <a:cubicBezTo>
                      <a:pt x="3154" y="11439"/>
                      <a:pt x="5720" y="8874"/>
                      <a:pt x="5720" y="5720"/>
                    </a:cubicBezTo>
                    <a:cubicBezTo>
                      <a:pt x="5720" y="2568"/>
                      <a:pt x="3154" y="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66"/>
              <p:cNvSpPr/>
              <p:nvPr/>
            </p:nvSpPr>
            <p:spPr>
              <a:xfrm>
                <a:off x="4893543" y="1755559"/>
                <a:ext cx="194860" cy="297676"/>
              </a:xfrm>
              <a:custGeom>
                <a:avLst/>
                <a:gdLst/>
                <a:ahLst/>
                <a:cxnLst/>
                <a:rect l="l" t="t" r="r" b="b"/>
                <a:pathLst>
                  <a:path w="15050" h="22991" extrusionOk="0">
                    <a:moveTo>
                      <a:pt x="1" y="1"/>
                    </a:moveTo>
                    <a:lnTo>
                      <a:pt x="2978" y="18519"/>
                    </a:lnTo>
                    <a:cubicBezTo>
                      <a:pt x="2642" y="19019"/>
                      <a:pt x="2087" y="20028"/>
                      <a:pt x="2087" y="21215"/>
                    </a:cubicBezTo>
                    <a:lnTo>
                      <a:pt x="2087" y="22991"/>
                    </a:lnTo>
                    <a:lnTo>
                      <a:pt x="12966" y="22991"/>
                    </a:lnTo>
                    <a:lnTo>
                      <a:pt x="12966" y="21215"/>
                    </a:lnTo>
                    <a:cubicBezTo>
                      <a:pt x="12966" y="20028"/>
                      <a:pt x="12409" y="19019"/>
                      <a:pt x="12074" y="18519"/>
                    </a:cubicBezTo>
                    <a:lnTo>
                      <a:pt x="150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66"/>
              <p:cNvSpPr/>
              <p:nvPr/>
            </p:nvSpPr>
            <p:spPr>
              <a:xfrm>
                <a:off x="5064527" y="1743867"/>
                <a:ext cx="33715" cy="3371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604" extrusionOk="0">
                    <a:moveTo>
                      <a:pt x="0" y="1"/>
                    </a:moveTo>
                    <a:lnTo>
                      <a:pt x="0" y="2604"/>
                    </a:lnTo>
                    <a:lnTo>
                      <a:pt x="2603" y="2604"/>
                    </a:lnTo>
                    <a:lnTo>
                      <a:pt x="2603" y="895"/>
                    </a:lnTo>
                    <a:lnTo>
                      <a:pt x="1710" y="895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66"/>
              <p:cNvSpPr/>
              <p:nvPr/>
            </p:nvSpPr>
            <p:spPr>
              <a:xfrm>
                <a:off x="4990986" y="1755559"/>
                <a:ext cx="97417" cy="297676"/>
              </a:xfrm>
              <a:custGeom>
                <a:avLst/>
                <a:gdLst/>
                <a:ahLst/>
                <a:cxnLst/>
                <a:rect l="l" t="t" r="r" b="b"/>
                <a:pathLst>
                  <a:path w="7524" h="22991" extrusionOk="0">
                    <a:moveTo>
                      <a:pt x="0" y="1"/>
                    </a:moveTo>
                    <a:lnTo>
                      <a:pt x="0" y="22991"/>
                    </a:lnTo>
                    <a:lnTo>
                      <a:pt x="5440" y="22991"/>
                    </a:lnTo>
                    <a:lnTo>
                      <a:pt x="5440" y="21215"/>
                    </a:lnTo>
                    <a:cubicBezTo>
                      <a:pt x="5440" y="20028"/>
                      <a:pt x="4883" y="19019"/>
                      <a:pt x="4548" y="18519"/>
                    </a:cubicBezTo>
                    <a:lnTo>
                      <a:pt x="7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66"/>
              <p:cNvSpPr/>
              <p:nvPr/>
            </p:nvSpPr>
            <p:spPr>
              <a:xfrm>
                <a:off x="4906516" y="1836261"/>
                <a:ext cx="168939" cy="193345"/>
              </a:xfrm>
              <a:custGeom>
                <a:avLst/>
                <a:gdLst/>
                <a:ahLst/>
                <a:cxnLst/>
                <a:rect l="l" t="t" r="r" b="b"/>
                <a:pathLst>
                  <a:path w="13048" h="14933" extrusionOk="0">
                    <a:moveTo>
                      <a:pt x="0" y="0"/>
                    </a:moveTo>
                    <a:lnTo>
                      <a:pt x="1976" y="12286"/>
                    </a:lnTo>
                    <a:cubicBezTo>
                      <a:pt x="1645" y="12779"/>
                      <a:pt x="1101" y="13768"/>
                      <a:pt x="1086" y="14933"/>
                    </a:cubicBezTo>
                    <a:lnTo>
                      <a:pt x="11962" y="14933"/>
                    </a:lnTo>
                    <a:cubicBezTo>
                      <a:pt x="11948" y="13768"/>
                      <a:pt x="11403" y="12779"/>
                      <a:pt x="11072" y="12286"/>
                    </a:cubicBezTo>
                    <a:lnTo>
                      <a:pt x="130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66"/>
              <p:cNvSpPr/>
              <p:nvPr/>
            </p:nvSpPr>
            <p:spPr>
              <a:xfrm>
                <a:off x="4990986" y="1836261"/>
                <a:ext cx="84456" cy="193345"/>
              </a:xfrm>
              <a:custGeom>
                <a:avLst/>
                <a:gdLst/>
                <a:ahLst/>
                <a:cxnLst/>
                <a:rect l="l" t="t" r="r" b="b"/>
                <a:pathLst>
                  <a:path w="6523" h="14933" extrusionOk="0">
                    <a:moveTo>
                      <a:pt x="0" y="0"/>
                    </a:moveTo>
                    <a:lnTo>
                      <a:pt x="0" y="14933"/>
                    </a:lnTo>
                    <a:lnTo>
                      <a:pt x="5440" y="14933"/>
                    </a:lnTo>
                    <a:cubicBezTo>
                      <a:pt x="5425" y="13768"/>
                      <a:pt x="4880" y="12779"/>
                      <a:pt x="4550" y="12286"/>
                    </a:cubicBezTo>
                    <a:lnTo>
                      <a:pt x="6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4" name="Google Shape;1334;p66"/>
              <p:cNvGrpSpPr/>
              <p:nvPr/>
            </p:nvGrpSpPr>
            <p:grpSpPr>
              <a:xfrm>
                <a:off x="3878747" y="3219364"/>
                <a:ext cx="195326" cy="377859"/>
                <a:chOff x="4135484" y="3435344"/>
                <a:chExt cx="316881" cy="613010"/>
              </a:xfrm>
            </p:grpSpPr>
            <p:sp>
              <p:nvSpPr>
                <p:cNvPr id="1335" name="Google Shape;1335;p66"/>
                <p:cNvSpPr/>
                <p:nvPr/>
              </p:nvSpPr>
              <p:spPr>
                <a:xfrm>
                  <a:off x="4135484" y="3513147"/>
                  <a:ext cx="118531" cy="4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1775" extrusionOk="0">
                      <a:moveTo>
                        <a:pt x="4787" y="1"/>
                      </a:moveTo>
                      <a:cubicBezTo>
                        <a:pt x="2148" y="1"/>
                        <a:pt x="0" y="2149"/>
                        <a:pt x="0" y="4790"/>
                      </a:cubicBezTo>
                      <a:lnTo>
                        <a:pt x="0" y="16986"/>
                      </a:lnTo>
                      <a:cubicBezTo>
                        <a:pt x="0" y="19627"/>
                        <a:pt x="2148" y="21775"/>
                        <a:pt x="4787" y="21775"/>
                      </a:cubicBezTo>
                      <a:lnTo>
                        <a:pt x="5642" y="21775"/>
                      </a:lnTo>
                      <a:lnTo>
                        <a:pt x="564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66"/>
                <p:cNvSpPr/>
                <p:nvPr/>
              </p:nvSpPr>
              <p:spPr>
                <a:xfrm>
                  <a:off x="4333813" y="3513147"/>
                  <a:ext cx="118552" cy="4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" h="21775" extrusionOk="0">
                      <a:moveTo>
                        <a:pt x="1" y="1"/>
                      </a:moveTo>
                      <a:lnTo>
                        <a:pt x="1" y="21775"/>
                      </a:lnTo>
                      <a:lnTo>
                        <a:pt x="856" y="21775"/>
                      </a:lnTo>
                      <a:cubicBezTo>
                        <a:pt x="3495" y="21775"/>
                        <a:pt x="5643" y="19627"/>
                        <a:pt x="5643" y="16986"/>
                      </a:cubicBezTo>
                      <a:lnTo>
                        <a:pt x="5643" y="4790"/>
                      </a:lnTo>
                      <a:cubicBezTo>
                        <a:pt x="5643" y="2149"/>
                        <a:pt x="3495" y="1"/>
                        <a:pt x="8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66"/>
                <p:cNvSpPr/>
                <p:nvPr/>
              </p:nvSpPr>
              <p:spPr>
                <a:xfrm>
                  <a:off x="4218348" y="3435344"/>
                  <a:ext cx="151131" cy="613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5" h="29184" extrusionOk="0">
                      <a:moveTo>
                        <a:pt x="3598" y="0"/>
                      </a:moveTo>
                      <a:cubicBezTo>
                        <a:pt x="1615" y="0"/>
                        <a:pt x="0" y="1615"/>
                        <a:pt x="0" y="3598"/>
                      </a:cubicBezTo>
                      <a:lnTo>
                        <a:pt x="0" y="25586"/>
                      </a:lnTo>
                      <a:cubicBezTo>
                        <a:pt x="0" y="27570"/>
                        <a:pt x="1613" y="29183"/>
                        <a:pt x="3598" y="29183"/>
                      </a:cubicBezTo>
                      <a:cubicBezTo>
                        <a:pt x="5582" y="29183"/>
                        <a:pt x="7195" y="27570"/>
                        <a:pt x="7195" y="25586"/>
                      </a:cubicBezTo>
                      <a:lnTo>
                        <a:pt x="7195" y="3598"/>
                      </a:lnTo>
                      <a:cubicBezTo>
                        <a:pt x="7195" y="1615"/>
                        <a:pt x="5582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66"/>
                <p:cNvSpPr/>
                <p:nvPr/>
              </p:nvSpPr>
              <p:spPr>
                <a:xfrm>
                  <a:off x="4293903" y="3435344"/>
                  <a:ext cx="75576" cy="613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" h="29184" extrusionOk="0">
                      <a:moveTo>
                        <a:pt x="1" y="0"/>
                      </a:moveTo>
                      <a:lnTo>
                        <a:pt x="1" y="29183"/>
                      </a:lnTo>
                      <a:cubicBezTo>
                        <a:pt x="1983" y="29183"/>
                        <a:pt x="3598" y="27570"/>
                        <a:pt x="3598" y="25586"/>
                      </a:cubicBezTo>
                      <a:lnTo>
                        <a:pt x="3598" y="3598"/>
                      </a:lnTo>
                      <a:cubicBezTo>
                        <a:pt x="3598" y="1615"/>
                        <a:pt x="198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66"/>
                <p:cNvSpPr/>
                <p:nvPr/>
              </p:nvSpPr>
              <p:spPr>
                <a:xfrm>
                  <a:off x="4255611" y="3554464"/>
                  <a:ext cx="76647" cy="8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8" extrusionOk="0">
                      <a:moveTo>
                        <a:pt x="3648" y="1"/>
                      </a:moveTo>
                      <a:lnTo>
                        <a:pt x="0" y="1925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1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66"/>
                <p:cNvSpPr/>
                <p:nvPr/>
              </p:nvSpPr>
              <p:spPr>
                <a:xfrm>
                  <a:off x="4255611" y="3701331"/>
                  <a:ext cx="76647" cy="8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8" extrusionOk="0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66"/>
                <p:cNvSpPr/>
                <p:nvPr/>
              </p:nvSpPr>
              <p:spPr>
                <a:xfrm>
                  <a:off x="4255611" y="3848198"/>
                  <a:ext cx="76647" cy="81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7" extrusionOk="0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66"/>
                <p:cNvSpPr/>
                <p:nvPr/>
              </p:nvSpPr>
              <p:spPr>
                <a:xfrm>
                  <a:off x="4293903" y="3554464"/>
                  <a:ext cx="38355" cy="60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7" extrusionOk="0">
                      <a:moveTo>
                        <a:pt x="1825" y="1"/>
                      </a:moveTo>
                      <a:lnTo>
                        <a:pt x="1" y="963"/>
                      </a:lnTo>
                      <a:lnTo>
                        <a:pt x="1" y="2897"/>
                      </a:lnTo>
                      <a:lnTo>
                        <a:pt x="1825" y="1934"/>
                      </a:lnTo>
                      <a:lnTo>
                        <a:pt x="18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66"/>
                <p:cNvSpPr/>
                <p:nvPr/>
              </p:nvSpPr>
              <p:spPr>
                <a:xfrm>
                  <a:off x="4293903" y="3701331"/>
                  <a:ext cx="38355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5" extrusionOk="0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66"/>
                <p:cNvSpPr/>
                <p:nvPr/>
              </p:nvSpPr>
              <p:spPr>
                <a:xfrm>
                  <a:off x="4293903" y="3848198"/>
                  <a:ext cx="38355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5" extrusionOk="0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66"/>
                <p:cNvSpPr/>
                <p:nvPr/>
              </p:nvSpPr>
              <p:spPr>
                <a:xfrm>
                  <a:off x="4255611" y="3574691"/>
                  <a:ext cx="38313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5" extrusionOk="0">
                      <a:moveTo>
                        <a:pt x="1824" y="0"/>
                      </a:moveTo>
                      <a:lnTo>
                        <a:pt x="0" y="962"/>
                      </a:lnTo>
                      <a:lnTo>
                        <a:pt x="0" y="2894"/>
                      </a:lnTo>
                      <a:lnTo>
                        <a:pt x="1824" y="1932"/>
                      </a:lnTo>
                      <a:lnTo>
                        <a:pt x="18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66"/>
                <p:cNvSpPr/>
                <p:nvPr/>
              </p:nvSpPr>
              <p:spPr>
                <a:xfrm>
                  <a:off x="4255611" y="3721537"/>
                  <a:ext cx="38313" cy="60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6" extrusionOk="0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4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66"/>
                <p:cNvSpPr/>
                <p:nvPr/>
              </p:nvSpPr>
              <p:spPr>
                <a:xfrm>
                  <a:off x="4255611" y="3868404"/>
                  <a:ext cx="38313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5" extrusionOk="0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3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48" name="Google Shape;1348;p66"/>
            <p:cNvGrpSpPr/>
            <p:nvPr/>
          </p:nvGrpSpPr>
          <p:grpSpPr>
            <a:xfrm>
              <a:off x="5001130" y="2415731"/>
              <a:ext cx="760006" cy="2158828"/>
              <a:chOff x="5001130" y="2415731"/>
              <a:chExt cx="760006" cy="2158828"/>
            </a:xfrm>
          </p:grpSpPr>
          <p:sp>
            <p:nvSpPr>
              <p:cNvPr id="1349" name="Google Shape;1349;p66"/>
              <p:cNvSpPr/>
              <p:nvPr/>
            </p:nvSpPr>
            <p:spPr>
              <a:xfrm>
                <a:off x="5504271" y="2773126"/>
                <a:ext cx="256865" cy="541203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39714" extrusionOk="0">
                    <a:moveTo>
                      <a:pt x="10761" y="0"/>
                    </a:moveTo>
                    <a:lnTo>
                      <a:pt x="1" y="39713"/>
                    </a:lnTo>
                    <a:cubicBezTo>
                      <a:pt x="1" y="39713"/>
                      <a:pt x="11600" y="38124"/>
                      <a:pt x="15224" y="30296"/>
                    </a:cubicBezTo>
                    <a:cubicBezTo>
                      <a:pt x="18848" y="22467"/>
                      <a:pt x="13460" y="2401"/>
                      <a:pt x="107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66"/>
              <p:cNvSpPr/>
              <p:nvPr/>
            </p:nvSpPr>
            <p:spPr>
              <a:xfrm>
                <a:off x="5417328" y="3339703"/>
                <a:ext cx="225644" cy="1156225"/>
              </a:xfrm>
              <a:custGeom>
                <a:avLst/>
                <a:gdLst/>
                <a:ahLst/>
                <a:cxnLst/>
                <a:rect l="l" t="t" r="r" b="b"/>
                <a:pathLst>
                  <a:path w="16558" h="84845" extrusionOk="0">
                    <a:moveTo>
                      <a:pt x="0" y="1"/>
                    </a:moveTo>
                    <a:lnTo>
                      <a:pt x="0" y="16655"/>
                    </a:lnTo>
                    <a:cubicBezTo>
                      <a:pt x="73" y="16610"/>
                      <a:pt x="155" y="16586"/>
                      <a:pt x="239" y="16586"/>
                    </a:cubicBezTo>
                    <a:cubicBezTo>
                      <a:pt x="298" y="16586"/>
                      <a:pt x="356" y="16597"/>
                      <a:pt x="410" y="16622"/>
                    </a:cubicBezTo>
                    <a:lnTo>
                      <a:pt x="416" y="16622"/>
                    </a:lnTo>
                    <a:cubicBezTo>
                      <a:pt x="581" y="16688"/>
                      <a:pt x="706" y="16842"/>
                      <a:pt x="702" y="17030"/>
                    </a:cubicBezTo>
                    <a:cubicBezTo>
                      <a:pt x="0" y="52294"/>
                      <a:pt x="3394" y="62958"/>
                      <a:pt x="2438" y="84844"/>
                    </a:cubicBezTo>
                    <a:lnTo>
                      <a:pt x="6627" y="84436"/>
                    </a:lnTo>
                    <a:cubicBezTo>
                      <a:pt x="6627" y="84436"/>
                      <a:pt x="11121" y="60520"/>
                      <a:pt x="10207" y="46068"/>
                    </a:cubicBezTo>
                    <a:cubicBezTo>
                      <a:pt x="10207" y="46068"/>
                      <a:pt x="16558" y="8399"/>
                      <a:pt x="15382" y="1876"/>
                    </a:cubicBezTo>
                    <a:lnTo>
                      <a:pt x="8923" y="10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66"/>
              <p:cNvSpPr/>
              <p:nvPr/>
            </p:nvSpPr>
            <p:spPr>
              <a:xfrm>
                <a:off x="5390386" y="4429467"/>
                <a:ext cx="146318" cy="145092"/>
              </a:xfrm>
              <a:custGeom>
                <a:avLst/>
                <a:gdLst/>
                <a:ahLst/>
                <a:cxnLst/>
                <a:rect l="l" t="t" r="r" b="b"/>
                <a:pathLst>
                  <a:path w="10737" h="10647" extrusionOk="0">
                    <a:moveTo>
                      <a:pt x="6264" y="0"/>
                    </a:moveTo>
                    <a:cubicBezTo>
                      <a:pt x="4779" y="0"/>
                      <a:pt x="3636" y="711"/>
                      <a:pt x="3195" y="1575"/>
                    </a:cubicBezTo>
                    <a:cubicBezTo>
                      <a:pt x="2524" y="2893"/>
                      <a:pt x="3272" y="6146"/>
                      <a:pt x="1394" y="7212"/>
                    </a:cubicBezTo>
                    <a:cubicBezTo>
                      <a:pt x="0" y="8003"/>
                      <a:pt x="707" y="10246"/>
                      <a:pt x="766" y="10646"/>
                    </a:cubicBezTo>
                    <a:lnTo>
                      <a:pt x="9704" y="10646"/>
                    </a:lnTo>
                    <a:cubicBezTo>
                      <a:pt x="10249" y="10101"/>
                      <a:pt x="9704" y="7566"/>
                      <a:pt x="9704" y="7566"/>
                    </a:cubicBezTo>
                    <a:cubicBezTo>
                      <a:pt x="9704" y="5915"/>
                      <a:pt x="10736" y="1943"/>
                      <a:pt x="9847" y="1297"/>
                    </a:cubicBezTo>
                    <a:cubicBezTo>
                      <a:pt x="8566" y="364"/>
                      <a:pt x="7327" y="0"/>
                      <a:pt x="62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66"/>
              <p:cNvSpPr/>
              <p:nvPr/>
            </p:nvSpPr>
            <p:spPr>
              <a:xfrm>
                <a:off x="5339937" y="3381812"/>
                <a:ext cx="314318" cy="588040"/>
              </a:xfrm>
              <a:custGeom>
                <a:avLst/>
                <a:gdLst/>
                <a:ahLst/>
                <a:cxnLst/>
                <a:rect l="l" t="t" r="r" b="b"/>
                <a:pathLst>
                  <a:path w="23065" h="43151" extrusionOk="0">
                    <a:moveTo>
                      <a:pt x="21399" y="0"/>
                    </a:moveTo>
                    <a:cubicBezTo>
                      <a:pt x="0" y="610"/>
                      <a:pt x="2133" y="9141"/>
                      <a:pt x="2133" y="9141"/>
                    </a:cubicBezTo>
                    <a:lnTo>
                      <a:pt x="5679" y="42248"/>
                    </a:lnTo>
                    <a:cubicBezTo>
                      <a:pt x="7050" y="42925"/>
                      <a:pt x="8937" y="43151"/>
                      <a:pt x="10843" y="43151"/>
                    </a:cubicBezTo>
                    <a:cubicBezTo>
                      <a:pt x="14655" y="43151"/>
                      <a:pt x="18546" y="42248"/>
                      <a:pt x="18546" y="42248"/>
                    </a:cubicBezTo>
                    <a:lnTo>
                      <a:pt x="18546" y="37491"/>
                    </a:lnTo>
                    <a:lnTo>
                      <a:pt x="21049" y="12825"/>
                    </a:lnTo>
                    <a:cubicBezTo>
                      <a:pt x="23065" y="5539"/>
                      <a:pt x="21399" y="1"/>
                      <a:pt x="213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66"/>
              <p:cNvSpPr/>
              <p:nvPr/>
            </p:nvSpPr>
            <p:spPr>
              <a:xfrm>
                <a:off x="5126708" y="3319943"/>
                <a:ext cx="412232" cy="1172728"/>
              </a:xfrm>
              <a:custGeom>
                <a:avLst/>
                <a:gdLst/>
                <a:ahLst/>
                <a:cxnLst/>
                <a:rect l="l" t="t" r="r" b="b"/>
                <a:pathLst>
                  <a:path w="30250" h="86056" extrusionOk="0">
                    <a:moveTo>
                      <a:pt x="9446" y="1"/>
                    </a:moveTo>
                    <a:cubicBezTo>
                      <a:pt x="7849" y="23119"/>
                      <a:pt x="4722" y="53562"/>
                      <a:pt x="0" y="85431"/>
                    </a:cubicBezTo>
                    <a:lnTo>
                      <a:pt x="4274" y="86055"/>
                    </a:lnTo>
                    <a:cubicBezTo>
                      <a:pt x="7880" y="71720"/>
                      <a:pt x="12716" y="65322"/>
                      <a:pt x="13405" y="49480"/>
                    </a:cubicBezTo>
                    <a:cubicBezTo>
                      <a:pt x="13762" y="41291"/>
                      <a:pt x="21134" y="18336"/>
                      <a:pt x="21134" y="18336"/>
                    </a:cubicBezTo>
                    <a:cubicBezTo>
                      <a:pt x="21340" y="18257"/>
                      <a:pt x="21542" y="18166"/>
                      <a:pt x="21737" y="18073"/>
                    </a:cubicBezTo>
                    <a:lnTo>
                      <a:pt x="21743" y="18073"/>
                    </a:lnTo>
                    <a:cubicBezTo>
                      <a:pt x="28518" y="14917"/>
                      <a:pt x="29951" y="6356"/>
                      <a:pt x="30249" y="2542"/>
                    </a:cubicBezTo>
                    <a:lnTo>
                      <a:pt x="9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66"/>
              <p:cNvSpPr/>
              <p:nvPr/>
            </p:nvSpPr>
            <p:spPr>
              <a:xfrm>
                <a:off x="5001130" y="4431565"/>
                <a:ext cx="212712" cy="142993"/>
              </a:xfrm>
              <a:custGeom>
                <a:avLst/>
                <a:gdLst/>
                <a:ahLst/>
                <a:cxnLst/>
                <a:rect l="l" t="t" r="r" b="b"/>
                <a:pathLst>
                  <a:path w="15609" h="10493" extrusionOk="0">
                    <a:moveTo>
                      <a:pt x="8963" y="0"/>
                    </a:moveTo>
                    <a:cubicBezTo>
                      <a:pt x="8658" y="0"/>
                      <a:pt x="8431" y="537"/>
                      <a:pt x="8431" y="537"/>
                    </a:cubicBezTo>
                    <a:cubicBezTo>
                      <a:pt x="8431" y="537"/>
                      <a:pt x="7001" y="4795"/>
                      <a:pt x="5790" y="5318"/>
                    </a:cubicBezTo>
                    <a:cubicBezTo>
                      <a:pt x="4579" y="5839"/>
                      <a:pt x="1" y="6542"/>
                      <a:pt x="428" y="9708"/>
                    </a:cubicBezTo>
                    <a:cubicBezTo>
                      <a:pt x="482" y="10102"/>
                      <a:pt x="544" y="10314"/>
                      <a:pt x="464" y="10492"/>
                    </a:cubicBezTo>
                    <a:lnTo>
                      <a:pt x="14415" y="10492"/>
                    </a:lnTo>
                    <a:cubicBezTo>
                      <a:pt x="15065" y="6448"/>
                      <a:pt x="14177" y="4483"/>
                      <a:pt x="14177" y="4483"/>
                    </a:cubicBezTo>
                    <a:cubicBezTo>
                      <a:pt x="14177" y="4483"/>
                      <a:pt x="15609" y="2349"/>
                      <a:pt x="14837" y="1836"/>
                    </a:cubicBezTo>
                    <a:cubicBezTo>
                      <a:pt x="13689" y="1072"/>
                      <a:pt x="12754" y="816"/>
                      <a:pt x="12016" y="816"/>
                    </a:cubicBezTo>
                    <a:cubicBezTo>
                      <a:pt x="10514" y="816"/>
                      <a:pt x="9830" y="1879"/>
                      <a:pt x="9830" y="1879"/>
                    </a:cubicBezTo>
                    <a:cubicBezTo>
                      <a:pt x="9547" y="398"/>
                      <a:pt x="9226" y="0"/>
                      <a:pt x="89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66"/>
              <p:cNvSpPr/>
              <p:nvPr/>
            </p:nvSpPr>
            <p:spPr>
              <a:xfrm>
                <a:off x="5170288" y="3333203"/>
                <a:ext cx="368651" cy="634306"/>
              </a:xfrm>
              <a:custGeom>
                <a:avLst/>
                <a:gdLst/>
                <a:ahLst/>
                <a:cxnLst/>
                <a:rect l="l" t="t" r="r" b="b"/>
                <a:pathLst>
                  <a:path w="27052" h="46546" extrusionOk="0">
                    <a:moveTo>
                      <a:pt x="9937" y="1"/>
                    </a:moveTo>
                    <a:cubicBezTo>
                      <a:pt x="8266" y="1"/>
                      <a:pt x="6895" y="552"/>
                      <a:pt x="6094" y="1943"/>
                    </a:cubicBezTo>
                    <a:cubicBezTo>
                      <a:pt x="2235" y="8645"/>
                      <a:pt x="1" y="45205"/>
                      <a:pt x="1" y="45205"/>
                    </a:cubicBezTo>
                    <a:cubicBezTo>
                      <a:pt x="1598" y="46269"/>
                      <a:pt x="4707" y="46545"/>
                      <a:pt x="7507" y="46545"/>
                    </a:cubicBezTo>
                    <a:cubicBezTo>
                      <a:pt x="10536" y="46545"/>
                      <a:pt x="13202" y="46222"/>
                      <a:pt x="13202" y="46222"/>
                    </a:cubicBezTo>
                    <a:lnTo>
                      <a:pt x="13202" y="43096"/>
                    </a:lnTo>
                    <a:cubicBezTo>
                      <a:pt x="14015" y="40580"/>
                      <a:pt x="18920" y="19002"/>
                      <a:pt x="18920" y="19002"/>
                    </a:cubicBezTo>
                    <a:cubicBezTo>
                      <a:pt x="25248" y="15344"/>
                      <a:pt x="27051" y="8037"/>
                      <a:pt x="27051" y="8037"/>
                    </a:cubicBezTo>
                    <a:cubicBezTo>
                      <a:pt x="27051" y="8037"/>
                      <a:pt x="16314" y="1"/>
                      <a:pt x="99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66"/>
              <p:cNvSpPr/>
              <p:nvPr/>
            </p:nvSpPr>
            <p:spPr>
              <a:xfrm>
                <a:off x="5350335" y="2564571"/>
                <a:ext cx="51294" cy="21368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1568" extrusionOk="0">
                    <a:moveTo>
                      <a:pt x="855" y="0"/>
                    </a:moveTo>
                    <a:cubicBezTo>
                      <a:pt x="355" y="0"/>
                      <a:pt x="0" y="97"/>
                      <a:pt x="44" y="385"/>
                    </a:cubicBezTo>
                    <a:cubicBezTo>
                      <a:pt x="177" y="1276"/>
                      <a:pt x="3324" y="1567"/>
                      <a:pt x="3324" y="1567"/>
                    </a:cubicBezTo>
                    <a:cubicBezTo>
                      <a:pt x="3324" y="1567"/>
                      <a:pt x="3764" y="1164"/>
                      <a:pt x="3590" y="428"/>
                    </a:cubicBezTo>
                    <a:cubicBezTo>
                      <a:pt x="3590" y="428"/>
                      <a:pt x="1903" y="0"/>
                      <a:pt x="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66"/>
              <p:cNvSpPr/>
              <p:nvPr/>
            </p:nvSpPr>
            <p:spPr>
              <a:xfrm>
                <a:off x="5348373" y="2444635"/>
                <a:ext cx="18463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13549" h="16911" extrusionOk="0">
                    <a:moveTo>
                      <a:pt x="5396" y="1"/>
                    </a:moveTo>
                    <a:cubicBezTo>
                      <a:pt x="4104" y="1"/>
                      <a:pt x="3034" y="448"/>
                      <a:pt x="2563" y="1576"/>
                    </a:cubicBezTo>
                    <a:cubicBezTo>
                      <a:pt x="1127" y="5022"/>
                      <a:pt x="1" y="16910"/>
                      <a:pt x="5868" y="16910"/>
                    </a:cubicBezTo>
                    <a:cubicBezTo>
                      <a:pt x="6057" y="16910"/>
                      <a:pt x="6253" y="16898"/>
                      <a:pt x="6457" y="16873"/>
                    </a:cubicBezTo>
                    <a:cubicBezTo>
                      <a:pt x="12696" y="16098"/>
                      <a:pt x="13549" y="7449"/>
                      <a:pt x="13304" y="4693"/>
                    </a:cubicBezTo>
                    <a:cubicBezTo>
                      <a:pt x="13129" y="2733"/>
                      <a:pt x="8588" y="1"/>
                      <a:pt x="5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66"/>
              <p:cNvSpPr/>
              <p:nvPr/>
            </p:nvSpPr>
            <p:spPr>
              <a:xfrm>
                <a:off x="5389201" y="2592357"/>
                <a:ext cx="122184" cy="83618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6136" extrusionOk="0">
                    <a:moveTo>
                      <a:pt x="2151" y="0"/>
                    </a:moveTo>
                    <a:cubicBezTo>
                      <a:pt x="2129" y="0"/>
                      <a:pt x="2107" y="0"/>
                      <a:pt x="2085" y="0"/>
                    </a:cubicBezTo>
                    <a:cubicBezTo>
                      <a:pt x="2085" y="0"/>
                      <a:pt x="0" y="4955"/>
                      <a:pt x="2280" y="6026"/>
                    </a:cubicBezTo>
                    <a:cubicBezTo>
                      <a:pt x="2439" y="6101"/>
                      <a:pt x="2611" y="6136"/>
                      <a:pt x="2791" y="6136"/>
                    </a:cubicBezTo>
                    <a:cubicBezTo>
                      <a:pt x="5182" y="6136"/>
                      <a:pt x="8966" y="0"/>
                      <a:pt x="2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66"/>
              <p:cNvSpPr/>
              <p:nvPr/>
            </p:nvSpPr>
            <p:spPr>
              <a:xfrm>
                <a:off x="5422547" y="2621125"/>
                <a:ext cx="94098" cy="139382"/>
              </a:xfrm>
              <a:custGeom>
                <a:avLst/>
                <a:gdLst/>
                <a:ahLst/>
                <a:cxnLst/>
                <a:rect l="l" t="t" r="r" b="b"/>
                <a:pathLst>
                  <a:path w="6905" h="10228" extrusionOk="0">
                    <a:moveTo>
                      <a:pt x="4919" y="0"/>
                    </a:moveTo>
                    <a:cubicBezTo>
                      <a:pt x="1507" y="0"/>
                      <a:pt x="103" y="2919"/>
                      <a:pt x="103" y="2919"/>
                    </a:cubicBezTo>
                    <a:cubicBezTo>
                      <a:pt x="103" y="2919"/>
                      <a:pt x="341" y="6412"/>
                      <a:pt x="1" y="9507"/>
                    </a:cubicBezTo>
                    <a:cubicBezTo>
                      <a:pt x="1" y="9507"/>
                      <a:pt x="625" y="10227"/>
                      <a:pt x="2074" y="10227"/>
                    </a:cubicBezTo>
                    <a:cubicBezTo>
                      <a:pt x="3177" y="10227"/>
                      <a:pt x="4757" y="9811"/>
                      <a:pt x="6904" y="8343"/>
                    </a:cubicBezTo>
                    <a:cubicBezTo>
                      <a:pt x="6904" y="8343"/>
                      <a:pt x="5912" y="3019"/>
                      <a:pt x="6569" y="675"/>
                    </a:cubicBezTo>
                    <a:lnTo>
                      <a:pt x="6147" y="119"/>
                    </a:lnTo>
                    <a:cubicBezTo>
                      <a:pt x="5712" y="37"/>
                      <a:pt x="530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66"/>
              <p:cNvSpPr/>
              <p:nvPr/>
            </p:nvSpPr>
            <p:spPr>
              <a:xfrm>
                <a:off x="5353524" y="2428636"/>
                <a:ext cx="248961" cy="207315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5213" extrusionOk="0">
                    <a:moveTo>
                      <a:pt x="7968" y="0"/>
                    </a:moveTo>
                    <a:cubicBezTo>
                      <a:pt x="3775" y="0"/>
                      <a:pt x="0" y="3545"/>
                      <a:pt x="2440" y="3697"/>
                    </a:cubicBezTo>
                    <a:cubicBezTo>
                      <a:pt x="2285" y="4672"/>
                      <a:pt x="2243" y="6546"/>
                      <a:pt x="3207" y="9436"/>
                    </a:cubicBezTo>
                    <a:cubicBezTo>
                      <a:pt x="3207" y="9436"/>
                      <a:pt x="3209" y="8632"/>
                      <a:pt x="4159" y="8586"/>
                    </a:cubicBezTo>
                    <a:cubicBezTo>
                      <a:pt x="4167" y="8586"/>
                      <a:pt x="4175" y="8586"/>
                      <a:pt x="4183" y="8586"/>
                    </a:cubicBezTo>
                    <a:cubicBezTo>
                      <a:pt x="5114" y="8586"/>
                      <a:pt x="5253" y="11184"/>
                      <a:pt x="4703" y="12013"/>
                    </a:cubicBezTo>
                    <a:cubicBezTo>
                      <a:pt x="4703" y="12013"/>
                      <a:pt x="6051" y="15212"/>
                      <a:pt x="9422" y="15212"/>
                    </a:cubicBezTo>
                    <a:cubicBezTo>
                      <a:pt x="10080" y="15212"/>
                      <a:pt x="10816" y="15090"/>
                      <a:pt x="11634" y="14798"/>
                    </a:cubicBezTo>
                    <a:cubicBezTo>
                      <a:pt x="16153" y="13187"/>
                      <a:pt x="18268" y="1418"/>
                      <a:pt x="8977" y="72"/>
                    </a:cubicBezTo>
                    <a:cubicBezTo>
                      <a:pt x="8640" y="23"/>
                      <a:pt x="8302" y="0"/>
                      <a:pt x="7968" y="0"/>
                    </a:cubicBezTo>
                    <a:close/>
                  </a:path>
                </a:pathLst>
              </a:custGeom>
              <a:solidFill>
                <a:srgbClr val="6248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66"/>
              <p:cNvSpPr/>
              <p:nvPr/>
            </p:nvSpPr>
            <p:spPr>
              <a:xfrm>
                <a:off x="5113516" y="2716626"/>
                <a:ext cx="590275" cy="752306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5205" extrusionOk="0">
                    <a:moveTo>
                      <a:pt x="24589" y="1"/>
                    </a:moveTo>
                    <a:cubicBezTo>
                      <a:pt x="20976" y="1"/>
                      <a:pt x="17388" y="604"/>
                      <a:pt x="14550" y="1994"/>
                    </a:cubicBezTo>
                    <a:cubicBezTo>
                      <a:pt x="7720" y="5340"/>
                      <a:pt x="8680" y="32177"/>
                      <a:pt x="8680" y="32177"/>
                    </a:cubicBezTo>
                    <a:cubicBezTo>
                      <a:pt x="8680" y="32177"/>
                      <a:pt x="1" y="41913"/>
                      <a:pt x="2567" y="46888"/>
                    </a:cubicBezTo>
                    <a:cubicBezTo>
                      <a:pt x="4818" y="51250"/>
                      <a:pt x="7918" y="55204"/>
                      <a:pt x="18096" y="55204"/>
                    </a:cubicBezTo>
                    <a:cubicBezTo>
                      <a:pt x="20618" y="55204"/>
                      <a:pt x="23574" y="54962"/>
                      <a:pt x="27059" y="54422"/>
                    </a:cubicBezTo>
                    <a:cubicBezTo>
                      <a:pt x="28696" y="54169"/>
                      <a:pt x="30065" y="54077"/>
                      <a:pt x="31221" y="54077"/>
                    </a:cubicBezTo>
                    <a:cubicBezTo>
                      <a:pt x="34281" y="54077"/>
                      <a:pt x="35846" y="54721"/>
                      <a:pt x="36925" y="54721"/>
                    </a:cubicBezTo>
                    <a:cubicBezTo>
                      <a:pt x="37609" y="54721"/>
                      <a:pt x="38098" y="54462"/>
                      <a:pt x="38650" y="53613"/>
                    </a:cubicBezTo>
                    <a:cubicBezTo>
                      <a:pt x="41356" y="49454"/>
                      <a:pt x="38390" y="44352"/>
                      <a:pt x="38506" y="36186"/>
                    </a:cubicBezTo>
                    <a:cubicBezTo>
                      <a:pt x="38621" y="28021"/>
                      <a:pt x="43314" y="7596"/>
                      <a:pt x="39437" y="4146"/>
                    </a:cubicBezTo>
                    <a:cubicBezTo>
                      <a:pt x="36643" y="1662"/>
                      <a:pt x="30584" y="1"/>
                      <a:pt x="245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66"/>
              <p:cNvSpPr/>
              <p:nvPr/>
            </p:nvSpPr>
            <p:spPr>
              <a:xfrm>
                <a:off x="5174704" y="2982690"/>
                <a:ext cx="2140" cy="297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18" extrusionOk="0">
                    <a:moveTo>
                      <a:pt x="132" y="0"/>
                    </a:moveTo>
                    <a:lnTo>
                      <a:pt x="1" y="218"/>
                    </a:lnTo>
                    <a:cubicBezTo>
                      <a:pt x="49" y="142"/>
                      <a:pt x="100" y="69"/>
                      <a:pt x="157" y="0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66"/>
              <p:cNvSpPr/>
              <p:nvPr/>
            </p:nvSpPr>
            <p:spPr>
              <a:xfrm>
                <a:off x="5297215" y="2448519"/>
                <a:ext cx="179774" cy="69528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5102" extrusionOk="0">
                    <a:moveTo>
                      <a:pt x="2369" y="1"/>
                    </a:moveTo>
                    <a:cubicBezTo>
                      <a:pt x="940" y="1"/>
                      <a:pt x="0" y="339"/>
                      <a:pt x="259" y="1185"/>
                    </a:cubicBezTo>
                    <a:cubicBezTo>
                      <a:pt x="956" y="3458"/>
                      <a:pt x="7588" y="5101"/>
                      <a:pt x="7588" y="5101"/>
                    </a:cubicBezTo>
                    <a:cubicBezTo>
                      <a:pt x="7588" y="5101"/>
                      <a:pt x="13191" y="3866"/>
                      <a:pt x="10365" y="2086"/>
                    </a:cubicBezTo>
                    <a:cubicBezTo>
                      <a:pt x="8590" y="967"/>
                      <a:pt x="4783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66"/>
              <p:cNvSpPr/>
              <p:nvPr/>
            </p:nvSpPr>
            <p:spPr>
              <a:xfrm>
                <a:off x="5367601" y="2415731"/>
                <a:ext cx="218081" cy="148812"/>
              </a:xfrm>
              <a:custGeom>
                <a:avLst/>
                <a:gdLst/>
                <a:ahLst/>
                <a:cxnLst/>
                <a:rect l="l" t="t" r="r" b="b"/>
                <a:pathLst>
                  <a:path w="16003" h="10920" extrusionOk="0">
                    <a:moveTo>
                      <a:pt x="12198" y="7506"/>
                    </a:moveTo>
                    <a:cubicBezTo>
                      <a:pt x="12200" y="7506"/>
                      <a:pt x="12202" y="7506"/>
                      <a:pt x="12204" y="7506"/>
                    </a:cubicBezTo>
                    <a:cubicBezTo>
                      <a:pt x="13369" y="7511"/>
                      <a:pt x="14763" y="7667"/>
                      <a:pt x="13914" y="9680"/>
                    </a:cubicBezTo>
                    <a:cubicBezTo>
                      <a:pt x="13914" y="9680"/>
                      <a:pt x="12056" y="9539"/>
                      <a:pt x="11276" y="9340"/>
                    </a:cubicBezTo>
                    <a:cubicBezTo>
                      <a:pt x="11276" y="9340"/>
                      <a:pt x="11048" y="7506"/>
                      <a:pt x="12198" y="7506"/>
                    </a:cubicBezTo>
                    <a:close/>
                    <a:moveTo>
                      <a:pt x="5124" y="0"/>
                    </a:moveTo>
                    <a:cubicBezTo>
                      <a:pt x="4300" y="0"/>
                      <a:pt x="3547" y="120"/>
                      <a:pt x="2893" y="375"/>
                    </a:cubicBezTo>
                    <a:cubicBezTo>
                      <a:pt x="552" y="1298"/>
                      <a:pt x="0" y="5963"/>
                      <a:pt x="0" y="5963"/>
                    </a:cubicBezTo>
                    <a:cubicBezTo>
                      <a:pt x="5297" y="10070"/>
                      <a:pt x="14292" y="10920"/>
                      <a:pt x="14292" y="10920"/>
                    </a:cubicBezTo>
                    <a:cubicBezTo>
                      <a:pt x="14292" y="10920"/>
                      <a:pt x="16002" y="3950"/>
                      <a:pt x="12441" y="2123"/>
                    </a:cubicBezTo>
                    <a:cubicBezTo>
                      <a:pt x="9869" y="803"/>
                      <a:pt x="7260" y="0"/>
                      <a:pt x="5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66"/>
              <p:cNvSpPr/>
              <p:nvPr/>
            </p:nvSpPr>
            <p:spPr>
              <a:xfrm>
                <a:off x="5370095" y="2675485"/>
                <a:ext cx="328450" cy="179147"/>
              </a:xfrm>
              <a:custGeom>
                <a:avLst/>
                <a:gdLst/>
                <a:ahLst/>
                <a:cxnLst/>
                <a:rect l="l" t="t" r="r" b="b"/>
                <a:pathLst>
                  <a:path w="24102" h="13146" extrusionOk="0">
                    <a:moveTo>
                      <a:pt x="11225" y="0"/>
                    </a:moveTo>
                    <a:cubicBezTo>
                      <a:pt x="3789" y="0"/>
                      <a:pt x="1" y="3589"/>
                      <a:pt x="1" y="3589"/>
                    </a:cubicBezTo>
                    <a:cubicBezTo>
                      <a:pt x="1" y="3589"/>
                      <a:pt x="7818" y="13075"/>
                      <a:pt x="13992" y="13146"/>
                    </a:cubicBezTo>
                    <a:cubicBezTo>
                      <a:pt x="14011" y="13146"/>
                      <a:pt x="14029" y="13146"/>
                      <a:pt x="14047" y="13146"/>
                    </a:cubicBezTo>
                    <a:cubicBezTo>
                      <a:pt x="20191" y="13146"/>
                      <a:pt x="24102" y="1507"/>
                      <a:pt x="14519" y="225"/>
                    </a:cubicBezTo>
                    <a:cubicBezTo>
                      <a:pt x="13352" y="69"/>
                      <a:pt x="12254" y="0"/>
                      <a:pt x="112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66"/>
              <p:cNvSpPr/>
              <p:nvPr/>
            </p:nvSpPr>
            <p:spPr>
              <a:xfrm>
                <a:off x="5029189" y="2771027"/>
                <a:ext cx="331026" cy="556779"/>
              </a:xfrm>
              <a:custGeom>
                <a:avLst/>
                <a:gdLst/>
                <a:ahLst/>
                <a:cxnLst/>
                <a:rect l="l" t="t" r="r" b="b"/>
                <a:pathLst>
                  <a:path w="24291" h="40857" extrusionOk="0">
                    <a:moveTo>
                      <a:pt x="18614" y="1"/>
                    </a:moveTo>
                    <a:cubicBezTo>
                      <a:pt x="18614" y="1"/>
                      <a:pt x="0" y="21965"/>
                      <a:pt x="2684" y="32334"/>
                    </a:cubicBezTo>
                    <a:cubicBezTo>
                      <a:pt x="3965" y="37280"/>
                      <a:pt x="7570" y="40857"/>
                      <a:pt x="10413" y="40857"/>
                    </a:cubicBezTo>
                    <a:cubicBezTo>
                      <a:pt x="11523" y="40857"/>
                      <a:pt x="12517" y="40312"/>
                      <a:pt x="13211" y="39091"/>
                    </a:cubicBezTo>
                    <a:cubicBezTo>
                      <a:pt x="15684" y="34740"/>
                      <a:pt x="13211" y="28567"/>
                      <a:pt x="13211" y="28567"/>
                    </a:cubicBezTo>
                    <a:lnTo>
                      <a:pt x="23606" y="12672"/>
                    </a:lnTo>
                    <a:cubicBezTo>
                      <a:pt x="24291" y="2966"/>
                      <a:pt x="18614" y="1"/>
                      <a:pt x="186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66"/>
            <p:cNvGrpSpPr/>
            <p:nvPr/>
          </p:nvGrpSpPr>
          <p:grpSpPr>
            <a:xfrm>
              <a:off x="3382878" y="2622174"/>
              <a:ext cx="862266" cy="1952385"/>
              <a:chOff x="3382878" y="2622174"/>
              <a:chExt cx="862266" cy="1952385"/>
            </a:xfrm>
          </p:grpSpPr>
          <p:sp>
            <p:nvSpPr>
              <p:cNvPr id="1368" name="Google Shape;1368;p66"/>
              <p:cNvSpPr/>
              <p:nvPr/>
            </p:nvSpPr>
            <p:spPr>
              <a:xfrm>
                <a:off x="3387075" y="3704130"/>
                <a:ext cx="75047" cy="103951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7628" extrusionOk="0">
                    <a:moveTo>
                      <a:pt x="4068" y="0"/>
                    </a:moveTo>
                    <a:cubicBezTo>
                      <a:pt x="3216" y="0"/>
                      <a:pt x="2188" y="493"/>
                      <a:pt x="1959" y="1088"/>
                    </a:cubicBezTo>
                    <a:cubicBezTo>
                      <a:pt x="1959" y="1088"/>
                      <a:pt x="1189" y="2979"/>
                      <a:pt x="860" y="4254"/>
                    </a:cubicBezTo>
                    <a:cubicBezTo>
                      <a:pt x="532" y="5530"/>
                      <a:pt x="1" y="7180"/>
                      <a:pt x="209" y="7354"/>
                    </a:cubicBezTo>
                    <a:cubicBezTo>
                      <a:pt x="215" y="7360"/>
                      <a:pt x="223" y="7363"/>
                      <a:pt x="231" y="7363"/>
                    </a:cubicBezTo>
                    <a:cubicBezTo>
                      <a:pt x="489" y="7363"/>
                      <a:pt x="1554" y="4874"/>
                      <a:pt x="1555" y="4873"/>
                    </a:cubicBezTo>
                    <a:lnTo>
                      <a:pt x="1555" y="4873"/>
                    </a:lnTo>
                    <a:cubicBezTo>
                      <a:pt x="1554" y="4874"/>
                      <a:pt x="1284" y="7393"/>
                      <a:pt x="1584" y="7616"/>
                    </a:cubicBezTo>
                    <a:cubicBezTo>
                      <a:pt x="1595" y="7624"/>
                      <a:pt x="1607" y="7628"/>
                      <a:pt x="1619" y="7628"/>
                    </a:cubicBezTo>
                    <a:cubicBezTo>
                      <a:pt x="1948" y="7628"/>
                      <a:pt x="2770" y="4867"/>
                      <a:pt x="2770" y="4867"/>
                    </a:cubicBezTo>
                    <a:cubicBezTo>
                      <a:pt x="2770" y="4867"/>
                      <a:pt x="2886" y="7110"/>
                      <a:pt x="3218" y="7168"/>
                    </a:cubicBezTo>
                    <a:cubicBezTo>
                      <a:pt x="3222" y="7169"/>
                      <a:pt x="3226" y="7170"/>
                      <a:pt x="3230" y="7170"/>
                    </a:cubicBezTo>
                    <a:cubicBezTo>
                      <a:pt x="3559" y="7170"/>
                      <a:pt x="3973" y="4771"/>
                      <a:pt x="3973" y="4771"/>
                    </a:cubicBezTo>
                    <a:cubicBezTo>
                      <a:pt x="3973" y="4771"/>
                      <a:pt x="4747" y="5690"/>
                      <a:pt x="4997" y="6344"/>
                    </a:cubicBezTo>
                    <a:cubicBezTo>
                      <a:pt x="4997" y="6344"/>
                      <a:pt x="5436" y="6062"/>
                      <a:pt x="4972" y="4755"/>
                    </a:cubicBezTo>
                    <a:cubicBezTo>
                      <a:pt x="4509" y="3447"/>
                      <a:pt x="5506" y="2302"/>
                      <a:pt x="5262" y="834"/>
                    </a:cubicBezTo>
                    <a:cubicBezTo>
                      <a:pt x="5161" y="235"/>
                      <a:pt x="4657" y="0"/>
                      <a:pt x="40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66"/>
              <p:cNvSpPr/>
              <p:nvPr/>
            </p:nvSpPr>
            <p:spPr>
              <a:xfrm>
                <a:off x="3420163" y="3708340"/>
                <a:ext cx="50653" cy="6533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794" extrusionOk="0">
                    <a:moveTo>
                      <a:pt x="2664" y="0"/>
                    </a:moveTo>
                    <a:lnTo>
                      <a:pt x="0" y="372"/>
                    </a:lnTo>
                    <a:cubicBezTo>
                      <a:pt x="0" y="372"/>
                      <a:pt x="1362" y="1732"/>
                      <a:pt x="1928" y="2291"/>
                    </a:cubicBezTo>
                    <a:cubicBezTo>
                      <a:pt x="2493" y="2852"/>
                      <a:pt x="3025" y="4653"/>
                      <a:pt x="3511" y="4793"/>
                    </a:cubicBezTo>
                    <a:cubicBezTo>
                      <a:pt x="3511" y="4793"/>
                      <a:pt x="3717" y="1516"/>
                      <a:pt x="26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66"/>
              <p:cNvSpPr/>
              <p:nvPr/>
            </p:nvSpPr>
            <p:spPr>
              <a:xfrm>
                <a:off x="3382878" y="2944369"/>
                <a:ext cx="123969" cy="781714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7363" extrusionOk="0">
                    <a:moveTo>
                      <a:pt x="4000" y="1"/>
                    </a:moveTo>
                    <a:cubicBezTo>
                      <a:pt x="0" y="4260"/>
                      <a:pt x="2286" y="12215"/>
                      <a:pt x="4000" y="27146"/>
                    </a:cubicBezTo>
                    <a:lnTo>
                      <a:pt x="2065" y="57331"/>
                    </a:lnTo>
                    <a:cubicBezTo>
                      <a:pt x="2065" y="57331"/>
                      <a:pt x="2277" y="57363"/>
                      <a:pt x="2605" y="57363"/>
                    </a:cubicBezTo>
                    <a:cubicBezTo>
                      <a:pt x="3303" y="57363"/>
                      <a:pt x="4527" y="57222"/>
                      <a:pt x="5370" y="56347"/>
                    </a:cubicBezTo>
                    <a:lnTo>
                      <a:pt x="9096" y="28461"/>
                    </a:lnTo>
                    <a:lnTo>
                      <a:pt x="9096" y="62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66"/>
              <p:cNvSpPr/>
              <p:nvPr/>
            </p:nvSpPr>
            <p:spPr>
              <a:xfrm>
                <a:off x="3659285" y="3488093"/>
                <a:ext cx="400662" cy="1086466"/>
              </a:xfrm>
              <a:custGeom>
                <a:avLst/>
                <a:gdLst/>
                <a:ahLst/>
                <a:cxnLst/>
                <a:rect l="l" t="t" r="r" b="b"/>
                <a:pathLst>
                  <a:path w="29401" h="79726" extrusionOk="0">
                    <a:moveTo>
                      <a:pt x="8066" y="1"/>
                    </a:moveTo>
                    <a:cubicBezTo>
                      <a:pt x="4510" y="1"/>
                      <a:pt x="0" y="12247"/>
                      <a:pt x="0" y="12247"/>
                    </a:cubicBezTo>
                    <a:cubicBezTo>
                      <a:pt x="0" y="12247"/>
                      <a:pt x="5519" y="27380"/>
                      <a:pt x="6212" y="33433"/>
                    </a:cubicBezTo>
                    <a:cubicBezTo>
                      <a:pt x="6907" y="39487"/>
                      <a:pt x="8035" y="42169"/>
                      <a:pt x="11536" y="48922"/>
                    </a:cubicBezTo>
                    <a:cubicBezTo>
                      <a:pt x="15943" y="57423"/>
                      <a:pt x="18479" y="67971"/>
                      <a:pt x="19216" y="71061"/>
                    </a:cubicBezTo>
                    <a:cubicBezTo>
                      <a:pt x="19204" y="71322"/>
                      <a:pt x="19143" y="71541"/>
                      <a:pt x="19070" y="71792"/>
                    </a:cubicBezTo>
                    <a:cubicBezTo>
                      <a:pt x="18805" y="72697"/>
                      <a:pt x="18195" y="74586"/>
                      <a:pt x="17992" y="75404"/>
                    </a:cubicBezTo>
                    <a:cubicBezTo>
                      <a:pt x="17749" y="76420"/>
                      <a:pt x="18554" y="79134"/>
                      <a:pt x="18786" y="79725"/>
                    </a:cubicBezTo>
                    <a:lnTo>
                      <a:pt x="19447" y="79725"/>
                    </a:lnTo>
                    <a:cubicBezTo>
                      <a:pt x="19462" y="79230"/>
                      <a:pt x="19546" y="77126"/>
                      <a:pt x="20076" y="76664"/>
                    </a:cubicBezTo>
                    <a:cubicBezTo>
                      <a:pt x="20076" y="76664"/>
                      <a:pt x="20240" y="76633"/>
                      <a:pt x="20494" y="76633"/>
                    </a:cubicBezTo>
                    <a:cubicBezTo>
                      <a:pt x="21058" y="76633"/>
                      <a:pt x="22060" y="76785"/>
                      <a:pt x="22671" y="77764"/>
                    </a:cubicBezTo>
                    <a:cubicBezTo>
                      <a:pt x="23104" y="78460"/>
                      <a:pt x="23475" y="78903"/>
                      <a:pt x="23766" y="79191"/>
                    </a:cubicBezTo>
                    <a:lnTo>
                      <a:pt x="29400" y="79191"/>
                    </a:lnTo>
                    <a:cubicBezTo>
                      <a:pt x="29250" y="78983"/>
                      <a:pt x="29086" y="78794"/>
                      <a:pt x="28909" y="78646"/>
                    </a:cubicBezTo>
                    <a:cubicBezTo>
                      <a:pt x="28321" y="78149"/>
                      <a:pt x="27664" y="77953"/>
                      <a:pt x="27536" y="77920"/>
                    </a:cubicBezTo>
                    <a:cubicBezTo>
                      <a:pt x="27527" y="77918"/>
                      <a:pt x="27517" y="77914"/>
                      <a:pt x="27510" y="77910"/>
                    </a:cubicBezTo>
                    <a:cubicBezTo>
                      <a:pt x="26477" y="77075"/>
                      <a:pt x="23830" y="73504"/>
                      <a:pt x="23286" y="71710"/>
                    </a:cubicBezTo>
                    <a:cubicBezTo>
                      <a:pt x="20431" y="62299"/>
                      <a:pt x="15631" y="39842"/>
                      <a:pt x="15096" y="36638"/>
                    </a:cubicBezTo>
                    <a:cubicBezTo>
                      <a:pt x="14562" y="33433"/>
                      <a:pt x="14135" y="17378"/>
                      <a:pt x="10943" y="4290"/>
                    </a:cubicBezTo>
                    <a:cubicBezTo>
                      <a:pt x="10186" y="1185"/>
                      <a:pt x="9172" y="1"/>
                      <a:pt x="80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66"/>
              <p:cNvSpPr/>
              <p:nvPr/>
            </p:nvSpPr>
            <p:spPr>
              <a:xfrm>
                <a:off x="3465461" y="3604008"/>
                <a:ext cx="192420" cy="955915"/>
              </a:xfrm>
              <a:custGeom>
                <a:avLst/>
                <a:gdLst/>
                <a:ahLst/>
                <a:cxnLst/>
                <a:rect l="l" t="t" r="r" b="b"/>
                <a:pathLst>
                  <a:path w="14120" h="70146" extrusionOk="0">
                    <a:moveTo>
                      <a:pt x="854" y="1"/>
                    </a:moveTo>
                    <a:lnTo>
                      <a:pt x="854" y="1"/>
                    </a:lnTo>
                    <a:cubicBezTo>
                      <a:pt x="0" y="13343"/>
                      <a:pt x="2529" y="16653"/>
                      <a:pt x="3511" y="22139"/>
                    </a:cubicBezTo>
                    <a:cubicBezTo>
                      <a:pt x="4255" y="26290"/>
                      <a:pt x="2140" y="32304"/>
                      <a:pt x="4273" y="38990"/>
                    </a:cubicBezTo>
                    <a:cubicBezTo>
                      <a:pt x="5692" y="43441"/>
                      <a:pt x="8846" y="62312"/>
                      <a:pt x="8846" y="62312"/>
                    </a:cubicBezTo>
                    <a:lnTo>
                      <a:pt x="8846" y="70145"/>
                    </a:lnTo>
                    <a:lnTo>
                      <a:pt x="14119" y="70145"/>
                    </a:lnTo>
                    <a:cubicBezTo>
                      <a:pt x="14119" y="70145"/>
                      <a:pt x="12041" y="61476"/>
                      <a:pt x="12041" y="58217"/>
                    </a:cubicBezTo>
                    <a:cubicBezTo>
                      <a:pt x="12041" y="44152"/>
                      <a:pt x="10101" y="27384"/>
                      <a:pt x="10390" y="21008"/>
                    </a:cubicBezTo>
                    <a:cubicBezTo>
                      <a:pt x="10671" y="14777"/>
                      <a:pt x="12763" y="2492"/>
                      <a:pt x="12763" y="2492"/>
                    </a:cubicBezTo>
                    <a:lnTo>
                      <a:pt x="8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66"/>
              <p:cNvSpPr/>
              <p:nvPr/>
            </p:nvSpPr>
            <p:spPr>
              <a:xfrm>
                <a:off x="3445265" y="3314301"/>
                <a:ext cx="329363" cy="1085308"/>
              </a:xfrm>
              <a:custGeom>
                <a:avLst/>
                <a:gdLst/>
                <a:ahLst/>
                <a:cxnLst/>
                <a:rect l="l" t="t" r="r" b="b"/>
                <a:pathLst>
                  <a:path w="24169" h="79641" extrusionOk="0">
                    <a:moveTo>
                      <a:pt x="24168" y="0"/>
                    </a:moveTo>
                    <a:lnTo>
                      <a:pt x="8897" y="711"/>
                    </a:lnTo>
                    <a:cubicBezTo>
                      <a:pt x="8897" y="711"/>
                      <a:pt x="1" y="8103"/>
                      <a:pt x="2336" y="21260"/>
                    </a:cubicBezTo>
                    <a:cubicBezTo>
                      <a:pt x="2336" y="21260"/>
                      <a:pt x="2327" y="21395"/>
                      <a:pt x="2316" y="21632"/>
                    </a:cubicBezTo>
                    <a:cubicBezTo>
                      <a:pt x="1944" y="27825"/>
                      <a:pt x="2309" y="31823"/>
                      <a:pt x="2902" y="34894"/>
                    </a:cubicBezTo>
                    <a:cubicBezTo>
                      <a:pt x="3556" y="38282"/>
                      <a:pt x="4483" y="40548"/>
                      <a:pt x="4993" y="43400"/>
                    </a:cubicBezTo>
                    <a:cubicBezTo>
                      <a:pt x="5737" y="47551"/>
                      <a:pt x="3622" y="53563"/>
                      <a:pt x="5755" y="60249"/>
                    </a:cubicBezTo>
                    <a:cubicBezTo>
                      <a:pt x="6764" y="63414"/>
                      <a:pt x="8650" y="73862"/>
                      <a:pt x="9656" y="79641"/>
                    </a:cubicBezTo>
                    <a:lnTo>
                      <a:pt x="13527" y="79641"/>
                    </a:lnTo>
                    <a:cubicBezTo>
                      <a:pt x="13526" y="79586"/>
                      <a:pt x="13525" y="79529"/>
                      <a:pt x="13525" y="79477"/>
                    </a:cubicBezTo>
                    <a:cubicBezTo>
                      <a:pt x="13525" y="65412"/>
                      <a:pt x="11585" y="48643"/>
                      <a:pt x="11872" y="42267"/>
                    </a:cubicBezTo>
                    <a:cubicBezTo>
                      <a:pt x="11994" y="39581"/>
                      <a:pt x="12452" y="35768"/>
                      <a:pt x="12934" y="32300"/>
                    </a:cubicBezTo>
                    <a:cubicBezTo>
                      <a:pt x="12937" y="32284"/>
                      <a:pt x="14776" y="20443"/>
                      <a:pt x="16230" y="19584"/>
                    </a:cubicBezTo>
                    <a:cubicBezTo>
                      <a:pt x="17105" y="19066"/>
                      <a:pt x="24168" y="0"/>
                      <a:pt x="2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66"/>
              <p:cNvSpPr/>
              <p:nvPr/>
            </p:nvSpPr>
            <p:spPr>
              <a:xfrm>
                <a:off x="3419059" y="2655657"/>
                <a:ext cx="268503" cy="230768"/>
              </a:xfrm>
              <a:custGeom>
                <a:avLst/>
                <a:gdLst/>
                <a:ahLst/>
                <a:cxnLst/>
                <a:rect l="l" t="t" r="r" b="b"/>
                <a:pathLst>
                  <a:path w="19703" h="16934" extrusionOk="0">
                    <a:moveTo>
                      <a:pt x="11596" y="1"/>
                    </a:moveTo>
                    <a:cubicBezTo>
                      <a:pt x="9181" y="1"/>
                      <a:pt x="7031" y="721"/>
                      <a:pt x="7031" y="721"/>
                    </a:cubicBezTo>
                    <a:cubicBezTo>
                      <a:pt x="1" y="4304"/>
                      <a:pt x="7005" y="16731"/>
                      <a:pt x="13011" y="16931"/>
                    </a:cubicBezTo>
                    <a:cubicBezTo>
                      <a:pt x="13069" y="16933"/>
                      <a:pt x="13126" y="16934"/>
                      <a:pt x="13184" y="16934"/>
                    </a:cubicBezTo>
                    <a:cubicBezTo>
                      <a:pt x="17927" y="16934"/>
                      <a:pt x="19703" y="10358"/>
                      <a:pt x="17903" y="4062"/>
                    </a:cubicBezTo>
                    <a:cubicBezTo>
                      <a:pt x="16968" y="797"/>
                      <a:pt x="14136" y="1"/>
                      <a:pt x="115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66"/>
              <p:cNvSpPr/>
              <p:nvPr/>
            </p:nvSpPr>
            <p:spPr>
              <a:xfrm>
                <a:off x="3506834" y="2826532"/>
                <a:ext cx="122797" cy="133100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9767" extrusionOk="0">
                    <a:moveTo>
                      <a:pt x="254" y="378"/>
                    </a:moveTo>
                    <a:lnTo>
                      <a:pt x="254" y="378"/>
                    </a:lnTo>
                    <a:cubicBezTo>
                      <a:pt x="254" y="378"/>
                      <a:pt x="1393" y="4131"/>
                      <a:pt x="0" y="8415"/>
                    </a:cubicBezTo>
                    <a:cubicBezTo>
                      <a:pt x="0" y="8415"/>
                      <a:pt x="1922" y="9766"/>
                      <a:pt x="4350" y="9766"/>
                    </a:cubicBezTo>
                    <a:cubicBezTo>
                      <a:pt x="5443" y="9766"/>
                      <a:pt x="6640" y="9492"/>
                      <a:pt x="7810" y="8696"/>
                    </a:cubicBezTo>
                    <a:cubicBezTo>
                      <a:pt x="9011" y="7879"/>
                      <a:pt x="8220" y="7086"/>
                      <a:pt x="8220" y="7086"/>
                    </a:cubicBezTo>
                    <a:cubicBezTo>
                      <a:pt x="7047" y="6072"/>
                      <a:pt x="7436" y="4216"/>
                      <a:pt x="7436" y="4216"/>
                    </a:cubicBezTo>
                    <a:cubicBezTo>
                      <a:pt x="3407" y="1"/>
                      <a:pt x="1015" y="881"/>
                      <a:pt x="254" y="378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66"/>
              <p:cNvSpPr/>
              <p:nvPr/>
            </p:nvSpPr>
            <p:spPr>
              <a:xfrm>
                <a:off x="3572369" y="4467937"/>
                <a:ext cx="94248" cy="106622"/>
              </a:xfrm>
              <a:custGeom>
                <a:avLst/>
                <a:gdLst/>
                <a:ahLst/>
                <a:cxnLst/>
                <a:rect l="l" t="t" r="r" b="b"/>
                <a:pathLst>
                  <a:path w="6916" h="7824" extrusionOk="0">
                    <a:moveTo>
                      <a:pt x="2393" y="0"/>
                    </a:moveTo>
                    <a:cubicBezTo>
                      <a:pt x="1919" y="0"/>
                      <a:pt x="1438" y="136"/>
                      <a:pt x="1051" y="536"/>
                    </a:cubicBezTo>
                    <a:cubicBezTo>
                      <a:pt x="1051" y="536"/>
                      <a:pt x="289" y="2656"/>
                      <a:pt x="289" y="3813"/>
                    </a:cubicBezTo>
                    <a:cubicBezTo>
                      <a:pt x="289" y="4757"/>
                      <a:pt x="0" y="6704"/>
                      <a:pt x="133" y="7823"/>
                    </a:cubicBezTo>
                    <a:lnTo>
                      <a:pt x="6901" y="7822"/>
                    </a:lnTo>
                    <a:cubicBezTo>
                      <a:pt x="6916" y="6819"/>
                      <a:pt x="6854" y="4512"/>
                      <a:pt x="6274" y="4003"/>
                    </a:cubicBezTo>
                    <a:cubicBezTo>
                      <a:pt x="5453" y="3278"/>
                      <a:pt x="5324" y="2100"/>
                      <a:pt x="4380" y="613"/>
                    </a:cubicBezTo>
                    <a:cubicBezTo>
                      <a:pt x="4380" y="613"/>
                      <a:pt x="3400" y="0"/>
                      <a:pt x="2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66"/>
              <p:cNvSpPr/>
              <p:nvPr/>
            </p:nvSpPr>
            <p:spPr>
              <a:xfrm>
                <a:off x="3569098" y="4519885"/>
                <a:ext cx="97328" cy="54674"/>
              </a:xfrm>
              <a:custGeom>
                <a:avLst/>
                <a:gdLst/>
                <a:ahLst/>
                <a:cxnLst/>
                <a:rect l="l" t="t" r="r" b="b"/>
                <a:pathLst>
                  <a:path w="7142" h="4012" extrusionOk="0">
                    <a:moveTo>
                      <a:pt x="530" y="1"/>
                    </a:moveTo>
                    <a:cubicBezTo>
                      <a:pt x="1" y="954"/>
                      <a:pt x="373" y="4011"/>
                      <a:pt x="373" y="4011"/>
                    </a:cubicBezTo>
                    <a:lnTo>
                      <a:pt x="1988" y="4011"/>
                    </a:lnTo>
                    <a:lnTo>
                      <a:pt x="530" y="1"/>
                    </a:lnTo>
                    <a:close/>
                    <a:moveTo>
                      <a:pt x="4826" y="452"/>
                    </a:moveTo>
                    <a:cubicBezTo>
                      <a:pt x="4343" y="452"/>
                      <a:pt x="3149" y="4011"/>
                      <a:pt x="3149" y="4011"/>
                    </a:cubicBezTo>
                    <a:lnTo>
                      <a:pt x="7141" y="4011"/>
                    </a:lnTo>
                    <a:cubicBezTo>
                      <a:pt x="7141" y="4011"/>
                      <a:pt x="5317" y="595"/>
                      <a:pt x="4853" y="456"/>
                    </a:cubicBezTo>
                    <a:cubicBezTo>
                      <a:pt x="4844" y="453"/>
                      <a:pt x="4835" y="452"/>
                      <a:pt x="4826" y="4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66"/>
              <p:cNvSpPr/>
              <p:nvPr/>
            </p:nvSpPr>
            <p:spPr>
              <a:xfrm>
                <a:off x="3536119" y="3314301"/>
                <a:ext cx="419945" cy="1076872"/>
              </a:xfrm>
              <a:custGeom>
                <a:avLst/>
                <a:gdLst/>
                <a:ahLst/>
                <a:cxnLst/>
                <a:rect l="l" t="t" r="r" b="b"/>
                <a:pathLst>
                  <a:path w="30816" h="79022" extrusionOk="0">
                    <a:moveTo>
                      <a:pt x="17501" y="0"/>
                    </a:moveTo>
                    <a:lnTo>
                      <a:pt x="7299" y="239"/>
                    </a:lnTo>
                    <a:cubicBezTo>
                      <a:pt x="7712" y="8191"/>
                      <a:pt x="1" y="16775"/>
                      <a:pt x="9390" y="25972"/>
                    </a:cubicBezTo>
                    <a:cubicBezTo>
                      <a:pt x="10612" y="29408"/>
                      <a:pt x="14664" y="41055"/>
                      <a:pt x="15252" y="46185"/>
                    </a:cubicBezTo>
                    <a:cubicBezTo>
                      <a:pt x="15946" y="52238"/>
                      <a:pt x="17073" y="54921"/>
                      <a:pt x="20574" y="61674"/>
                    </a:cubicBezTo>
                    <a:cubicBezTo>
                      <a:pt x="23605" y="67518"/>
                      <a:pt x="25749" y="74330"/>
                      <a:pt x="27034" y="79021"/>
                    </a:cubicBezTo>
                    <a:lnTo>
                      <a:pt x="30816" y="79022"/>
                    </a:lnTo>
                    <a:cubicBezTo>
                      <a:pt x="28030" y="68303"/>
                      <a:pt x="24582" y="52077"/>
                      <a:pt x="24136" y="49389"/>
                    </a:cubicBezTo>
                    <a:cubicBezTo>
                      <a:pt x="23846" y="47653"/>
                      <a:pt x="23587" y="42140"/>
                      <a:pt x="22903" y="35374"/>
                    </a:cubicBezTo>
                    <a:cubicBezTo>
                      <a:pt x="22725" y="27658"/>
                      <a:pt x="21835" y="10016"/>
                      <a:pt x="175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66"/>
              <p:cNvSpPr/>
              <p:nvPr/>
            </p:nvSpPr>
            <p:spPr>
              <a:xfrm>
                <a:off x="3901159" y="4465130"/>
                <a:ext cx="173355" cy="109429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8030" extrusionOk="0">
                    <a:moveTo>
                      <a:pt x="1822" y="1"/>
                    </a:moveTo>
                    <a:cubicBezTo>
                      <a:pt x="1571" y="1"/>
                      <a:pt x="1318" y="67"/>
                      <a:pt x="1060" y="214"/>
                    </a:cubicBezTo>
                    <a:cubicBezTo>
                      <a:pt x="916" y="1764"/>
                      <a:pt x="446" y="2890"/>
                      <a:pt x="243" y="3708"/>
                    </a:cubicBezTo>
                    <a:cubicBezTo>
                      <a:pt x="0" y="4722"/>
                      <a:pt x="805" y="7438"/>
                      <a:pt x="1037" y="8029"/>
                    </a:cubicBezTo>
                    <a:lnTo>
                      <a:pt x="1698" y="8029"/>
                    </a:lnTo>
                    <a:cubicBezTo>
                      <a:pt x="1713" y="7534"/>
                      <a:pt x="1919" y="6176"/>
                      <a:pt x="2449" y="5715"/>
                    </a:cubicBezTo>
                    <a:cubicBezTo>
                      <a:pt x="2449" y="5715"/>
                      <a:pt x="2451" y="5714"/>
                      <a:pt x="2457" y="5714"/>
                    </a:cubicBezTo>
                    <a:cubicBezTo>
                      <a:pt x="2518" y="5714"/>
                      <a:pt x="2922" y="5735"/>
                      <a:pt x="3584" y="6248"/>
                    </a:cubicBezTo>
                    <a:cubicBezTo>
                      <a:pt x="4354" y="6846"/>
                      <a:pt x="5450" y="8029"/>
                      <a:pt x="6017" y="8029"/>
                    </a:cubicBezTo>
                    <a:lnTo>
                      <a:pt x="12720" y="8029"/>
                    </a:lnTo>
                    <a:cubicBezTo>
                      <a:pt x="12569" y="7821"/>
                      <a:pt x="12553" y="7405"/>
                      <a:pt x="11439" y="6738"/>
                    </a:cubicBezTo>
                    <a:cubicBezTo>
                      <a:pt x="10702" y="6348"/>
                      <a:pt x="9900" y="6287"/>
                      <a:pt x="9788" y="6223"/>
                    </a:cubicBezTo>
                    <a:cubicBezTo>
                      <a:pt x="9779" y="6220"/>
                      <a:pt x="9770" y="6216"/>
                      <a:pt x="9761" y="6213"/>
                    </a:cubicBezTo>
                    <a:cubicBezTo>
                      <a:pt x="9761" y="6213"/>
                      <a:pt x="9706" y="6225"/>
                      <a:pt x="9601" y="6225"/>
                    </a:cubicBezTo>
                    <a:cubicBezTo>
                      <a:pt x="9299" y="6225"/>
                      <a:pt x="8583" y="6118"/>
                      <a:pt x="7585" y="5278"/>
                    </a:cubicBezTo>
                    <a:cubicBezTo>
                      <a:pt x="5246" y="3308"/>
                      <a:pt x="3590" y="1"/>
                      <a:pt x="18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66"/>
              <p:cNvSpPr/>
              <p:nvPr/>
            </p:nvSpPr>
            <p:spPr>
              <a:xfrm>
                <a:off x="3387961" y="2904754"/>
                <a:ext cx="466524" cy="431188"/>
              </a:xfrm>
              <a:custGeom>
                <a:avLst/>
                <a:gdLst/>
                <a:ahLst/>
                <a:cxnLst/>
                <a:rect l="l" t="t" r="r" b="b"/>
                <a:pathLst>
                  <a:path w="34234" h="31641" extrusionOk="0">
                    <a:moveTo>
                      <a:pt x="21646" y="0"/>
                    </a:moveTo>
                    <a:cubicBezTo>
                      <a:pt x="21646" y="0"/>
                      <a:pt x="17464" y="548"/>
                      <a:pt x="12739" y="1644"/>
                    </a:cubicBezTo>
                    <a:cubicBezTo>
                      <a:pt x="11904" y="1837"/>
                      <a:pt x="11155" y="1907"/>
                      <a:pt x="10475" y="1907"/>
                    </a:cubicBezTo>
                    <a:cubicBezTo>
                      <a:pt x="8744" y="1907"/>
                      <a:pt x="7455" y="1458"/>
                      <a:pt x="6318" y="1458"/>
                    </a:cubicBezTo>
                    <a:cubicBezTo>
                      <a:pt x="5372" y="1458"/>
                      <a:pt x="4531" y="1769"/>
                      <a:pt x="3627" y="2908"/>
                    </a:cubicBezTo>
                    <a:cubicBezTo>
                      <a:pt x="1" y="7483"/>
                      <a:pt x="5902" y="15913"/>
                      <a:pt x="9008" y="20283"/>
                    </a:cubicBezTo>
                    <a:cubicBezTo>
                      <a:pt x="10166" y="21912"/>
                      <a:pt x="12609" y="26430"/>
                      <a:pt x="13102" y="30764"/>
                    </a:cubicBezTo>
                    <a:cubicBezTo>
                      <a:pt x="13102" y="30764"/>
                      <a:pt x="16117" y="31640"/>
                      <a:pt x="20068" y="31640"/>
                    </a:cubicBezTo>
                    <a:cubicBezTo>
                      <a:pt x="22632" y="31640"/>
                      <a:pt x="25590" y="31271"/>
                      <a:pt x="28373" y="30054"/>
                    </a:cubicBezTo>
                    <a:lnTo>
                      <a:pt x="28901" y="19993"/>
                    </a:lnTo>
                    <a:cubicBezTo>
                      <a:pt x="28901" y="19993"/>
                      <a:pt x="34234" y="8849"/>
                      <a:pt x="216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66"/>
              <p:cNvSpPr/>
              <p:nvPr/>
            </p:nvSpPr>
            <p:spPr>
              <a:xfrm>
                <a:off x="3392717" y="2899030"/>
                <a:ext cx="403796" cy="718946"/>
              </a:xfrm>
              <a:custGeom>
                <a:avLst/>
                <a:gdLst/>
                <a:ahLst/>
                <a:cxnLst/>
                <a:rect l="l" t="t" r="r" b="b"/>
                <a:pathLst>
                  <a:path w="29631" h="52757" extrusionOk="0">
                    <a:moveTo>
                      <a:pt x="19718" y="0"/>
                    </a:moveTo>
                    <a:cubicBezTo>
                      <a:pt x="17347" y="0"/>
                      <a:pt x="14219" y="634"/>
                      <a:pt x="9913" y="1881"/>
                    </a:cubicBezTo>
                    <a:cubicBezTo>
                      <a:pt x="9913" y="1881"/>
                      <a:pt x="8269" y="1698"/>
                      <a:pt x="6600" y="1698"/>
                    </a:cubicBezTo>
                    <a:cubicBezTo>
                      <a:pt x="5336" y="1698"/>
                      <a:pt x="4058" y="1803"/>
                      <a:pt x="3469" y="2172"/>
                    </a:cubicBezTo>
                    <a:cubicBezTo>
                      <a:pt x="1022" y="3710"/>
                      <a:pt x="0" y="8617"/>
                      <a:pt x="2137" y="13657"/>
                    </a:cubicBezTo>
                    <a:cubicBezTo>
                      <a:pt x="4272" y="18698"/>
                      <a:pt x="7329" y="26538"/>
                      <a:pt x="7329" y="26538"/>
                    </a:cubicBezTo>
                    <a:cubicBezTo>
                      <a:pt x="7329" y="26538"/>
                      <a:pt x="6317" y="43384"/>
                      <a:pt x="3468" y="51040"/>
                    </a:cubicBezTo>
                    <a:cubicBezTo>
                      <a:pt x="3468" y="51040"/>
                      <a:pt x="8089" y="52756"/>
                      <a:pt x="14130" y="52756"/>
                    </a:cubicBezTo>
                    <a:cubicBezTo>
                      <a:pt x="18100" y="52756"/>
                      <a:pt x="22683" y="52015"/>
                      <a:pt x="26972" y="49559"/>
                    </a:cubicBezTo>
                    <a:cubicBezTo>
                      <a:pt x="26972" y="49559"/>
                      <a:pt x="29630" y="10243"/>
                      <a:pt x="26972" y="4888"/>
                    </a:cubicBezTo>
                    <a:cubicBezTo>
                      <a:pt x="25342" y="1602"/>
                      <a:pt x="23487" y="0"/>
                      <a:pt x="197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66"/>
              <p:cNvSpPr/>
              <p:nvPr/>
            </p:nvSpPr>
            <p:spPr>
              <a:xfrm>
                <a:off x="3638871" y="2903528"/>
                <a:ext cx="524223" cy="251605"/>
              </a:xfrm>
              <a:custGeom>
                <a:avLst/>
                <a:gdLst/>
                <a:ahLst/>
                <a:cxnLst/>
                <a:rect l="l" t="t" r="r" b="b"/>
                <a:pathLst>
                  <a:path w="38468" h="18463" extrusionOk="0">
                    <a:moveTo>
                      <a:pt x="3917" y="1"/>
                    </a:moveTo>
                    <a:cubicBezTo>
                      <a:pt x="3674" y="1"/>
                      <a:pt x="3446" y="30"/>
                      <a:pt x="3234" y="90"/>
                    </a:cubicBezTo>
                    <a:cubicBezTo>
                      <a:pt x="0" y="1016"/>
                      <a:pt x="463" y="6037"/>
                      <a:pt x="3234" y="8762"/>
                    </a:cubicBezTo>
                    <a:cubicBezTo>
                      <a:pt x="6004" y="11489"/>
                      <a:pt x="17934" y="18147"/>
                      <a:pt x="21417" y="18457"/>
                    </a:cubicBezTo>
                    <a:cubicBezTo>
                      <a:pt x="21460" y="18460"/>
                      <a:pt x="21503" y="18462"/>
                      <a:pt x="21548" y="18462"/>
                    </a:cubicBezTo>
                    <a:cubicBezTo>
                      <a:pt x="25219" y="18462"/>
                      <a:pt x="38182" y="6103"/>
                      <a:pt x="38182" y="6103"/>
                    </a:cubicBezTo>
                    <a:cubicBezTo>
                      <a:pt x="38182" y="6103"/>
                      <a:pt x="38468" y="4744"/>
                      <a:pt x="37074" y="4558"/>
                    </a:cubicBezTo>
                    <a:lnTo>
                      <a:pt x="20873" y="13037"/>
                    </a:lnTo>
                    <a:cubicBezTo>
                      <a:pt x="20873" y="13037"/>
                      <a:pt x="9074" y="1"/>
                      <a:pt x="3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66"/>
              <p:cNvSpPr/>
              <p:nvPr/>
            </p:nvSpPr>
            <p:spPr>
              <a:xfrm>
                <a:off x="3389174" y="2622174"/>
                <a:ext cx="309140" cy="528461"/>
              </a:xfrm>
              <a:custGeom>
                <a:avLst/>
                <a:gdLst/>
                <a:ahLst/>
                <a:cxnLst/>
                <a:rect l="l" t="t" r="r" b="b"/>
                <a:pathLst>
                  <a:path w="22685" h="38779" extrusionOk="0">
                    <a:moveTo>
                      <a:pt x="11643" y="1"/>
                    </a:moveTo>
                    <a:cubicBezTo>
                      <a:pt x="9340" y="1"/>
                      <a:pt x="6845" y="739"/>
                      <a:pt x="5136" y="3310"/>
                    </a:cubicBezTo>
                    <a:cubicBezTo>
                      <a:pt x="2637" y="7070"/>
                      <a:pt x="5136" y="12522"/>
                      <a:pt x="5136" y="12522"/>
                    </a:cubicBezTo>
                    <a:cubicBezTo>
                      <a:pt x="5136" y="12522"/>
                      <a:pt x="1735" y="15186"/>
                      <a:pt x="867" y="21753"/>
                    </a:cubicBezTo>
                    <a:cubicBezTo>
                      <a:pt x="0" y="28319"/>
                      <a:pt x="3205" y="32225"/>
                      <a:pt x="3205" y="32225"/>
                    </a:cubicBezTo>
                    <a:cubicBezTo>
                      <a:pt x="3205" y="32225"/>
                      <a:pt x="2493" y="36758"/>
                      <a:pt x="7707" y="38463"/>
                    </a:cubicBezTo>
                    <a:cubicBezTo>
                      <a:pt x="8362" y="38677"/>
                      <a:pt x="9030" y="38779"/>
                      <a:pt x="9693" y="38779"/>
                    </a:cubicBezTo>
                    <a:cubicBezTo>
                      <a:pt x="14310" y="38779"/>
                      <a:pt x="18735" y="33860"/>
                      <a:pt x="17516" y="27691"/>
                    </a:cubicBezTo>
                    <a:cubicBezTo>
                      <a:pt x="16122" y="20635"/>
                      <a:pt x="17336" y="14427"/>
                      <a:pt x="17336" y="14427"/>
                    </a:cubicBezTo>
                    <a:cubicBezTo>
                      <a:pt x="22292" y="12193"/>
                      <a:pt x="22685" y="6248"/>
                      <a:pt x="21931" y="3310"/>
                    </a:cubicBezTo>
                    <a:cubicBezTo>
                      <a:pt x="21477" y="1546"/>
                      <a:pt x="19976" y="1193"/>
                      <a:pt x="18849" y="1193"/>
                    </a:cubicBezTo>
                    <a:cubicBezTo>
                      <a:pt x="18100" y="1193"/>
                      <a:pt x="17516" y="1349"/>
                      <a:pt x="17516" y="1349"/>
                    </a:cubicBezTo>
                    <a:cubicBezTo>
                      <a:pt x="17516" y="1349"/>
                      <a:pt x="14754" y="1"/>
                      <a:pt x="116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66"/>
              <p:cNvSpPr/>
              <p:nvPr/>
            </p:nvSpPr>
            <p:spPr>
              <a:xfrm>
                <a:off x="4144083" y="2905708"/>
                <a:ext cx="101062" cy="81152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5955" extrusionOk="0">
                    <a:moveTo>
                      <a:pt x="6456" y="1"/>
                    </a:moveTo>
                    <a:lnTo>
                      <a:pt x="6456" y="1"/>
                    </a:lnTo>
                    <a:cubicBezTo>
                      <a:pt x="5759" y="612"/>
                      <a:pt x="3141" y="1310"/>
                      <a:pt x="2356" y="1659"/>
                    </a:cubicBezTo>
                    <a:cubicBezTo>
                      <a:pt x="1570" y="2007"/>
                      <a:pt x="1" y="4398"/>
                      <a:pt x="1" y="4398"/>
                    </a:cubicBezTo>
                    <a:lnTo>
                      <a:pt x="1107" y="5943"/>
                    </a:lnTo>
                    <a:cubicBezTo>
                      <a:pt x="1260" y="5951"/>
                      <a:pt x="1409" y="5955"/>
                      <a:pt x="1551" y="5955"/>
                    </a:cubicBezTo>
                    <a:cubicBezTo>
                      <a:pt x="3145" y="5955"/>
                      <a:pt x="4100" y="5497"/>
                      <a:pt x="4100" y="5497"/>
                    </a:cubicBezTo>
                    <a:lnTo>
                      <a:pt x="4798" y="5587"/>
                    </a:lnTo>
                    <a:cubicBezTo>
                      <a:pt x="4811" y="5589"/>
                      <a:pt x="4824" y="5589"/>
                      <a:pt x="4836" y="5589"/>
                    </a:cubicBezTo>
                    <a:cubicBezTo>
                      <a:pt x="5521" y="5589"/>
                      <a:pt x="6190" y="3308"/>
                      <a:pt x="6019" y="2880"/>
                    </a:cubicBezTo>
                    <a:cubicBezTo>
                      <a:pt x="5846" y="2444"/>
                      <a:pt x="5061" y="1746"/>
                      <a:pt x="5061" y="1746"/>
                    </a:cubicBezTo>
                    <a:cubicBezTo>
                      <a:pt x="7415" y="349"/>
                      <a:pt x="6456" y="1"/>
                      <a:pt x="64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5" name="Google Shape;1385;p66"/>
          <p:cNvSpPr txBox="1">
            <a:spLocks noGrp="1"/>
          </p:cNvSpPr>
          <p:nvPr>
            <p:ph type="title" idx="4294967295"/>
          </p:nvPr>
        </p:nvSpPr>
        <p:spPr>
          <a:xfrm>
            <a:off x="6147150" y="1773550"/>
            <a:ext cx="228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6"/>
                </a:solidFill>
              </a:rPr>
              <a:t>Student Discounts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1386" name="Google Shape;1386;p66"/>
          <p:cNvSpPr txBox="1">
            <a:spLocks noGrp="1"/>
          </p:cNvSpPr>
          <p:nvPr>
            <p:ph type="subTitle" idx="4294967295"/>
          </p:nvPr>
        </p:nvSpPr>
        <p:spPr>
          <a:xfrm>
            <a:off x="6147150" y="2212819"/>
            <a:ext cx="22836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400"/>
              <a:t>Implement student discounts and promotional offers. A free breakfast or supplementary meals.</a:t>
            </a:r>
          </a:p>
        </p:txBody>
      </p:sp>
      <p:sp>
        <p:nvSpPr>
          <p:cNvPr id="1387" name="Google Shape;1387;p66"/>
          <p:cNvSpPr txBox="1">
            <a:spLocks noGrp="1"/>
          </p:cNvSpPr>
          <p:nvPr>
            <p:ph type="title" idx="4294967295"/>
          </p:nvPr>
        </p:nvSpPr>
        <p:spPr>
          <a:xfrm>
            <a:off x="6147150" y="3406705"/>
            <a:ext cx="228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6"/>
                </a:solidFill>
              </a:rPr>
              <a:t>Partnerships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1388" name="Google Shape;1388;p66"/>
          <p:cNvSpPr txBox="1">
            <a:spLocks noGrp="1"/>
          </p:cNvSpPr>
          <p:nvPr>
            <p:ph type="subTitle" idx="4294967295"/>
          </p:nvPr>
        </p:nvSpPr>
        <p:spPr>
          <a:xfrm>
            <a:off x="6147150" y="3772875"/>
            <a:ext cx="22836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400"/>
              <a:t>Partner with universities and student organizations</a:t>
            </a:r>
            <a:endParaRPr sz="1400"/>
          </a:p>
        </p:txBody>
      </p:sp>
      <p:sp>
        <p:nvSpPr>
          <p:cNvPr id="1389" name="Google Shape;1389;p66"/>
          <p:cNvSpPr txBox="1">
            <a:spLocks noGrp="1"/>
          </p:cNvSpPr>
          <p:nvPr>
            <p:ph type="title" idx="4294967295"/>
          </p:nvPr>
        </p:nvSpPr>
        <p:spPr>
          <a:xfrm>
            <a:off x="713225" y="1773550"/>
            <a:ext cx="228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2200">
                <a:solidFill>
                  <a:schemeClr val="accent6"/>
                </a:solidFill>
              </a:rPr>
              <a:t>Meat and Veggies</a:t>
            </a:r>
          </a:p>
        </p:txBody>
      </p:sp>
      <p:sp>
        <p:nvSpPr>
          <p:cNvPr id="1390" name="Google Shape;1390;p66"/>
          <p:cNvSpPr txBox="1">
            <a:spLocks noGrp="1"/>
          </p:cNvSpPr>
          <p:nvPr>
            <p:ph type="subTitle" idx="4294967295"/>
          </p:nvPr>
        </p:nvSpPr>
        <p:spPr>
          <a:xfrm>
            <a:off x="713295" y="2212825"/>
            <a:ext cx="22836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n-US" sz="1400"/>
              <a:t>Focus on subscription packages of 2 meals/day for 14 days</a:t>
            </a:r>
          </a:p>
        </p:txBody>
      </p:sp>
      <p:sp>
        <p:nvSpPr>
          <p:cNvPr id="1391" name="Google Shape;1391;p66"/>
          <p:cNvSpPr txBox="1">
            <a:spLocks noGrp="1"/>
          </p:cNvSpPr>
          <p:nvPr>
            <p:ph type="title" idx="4294967295"/>
          </p:nvPr>
        </p:nvSpPr>
        <p:spPr>
          <a:xfrm>
            <a:off x="713225" y="3333600"/>
            <a:ext cx="228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6"/>
                </a:solidFill>
              </a:rPr>
              <a:t>Higher portion sizes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1392" name="Google Shape;1392;p66"/>
          <p:cNvSpPr txBox="1">
            <a:spLocks noGrp="1"/>
          </p:cNvSpPr>
          <p:nvPr>
            <p:ph type="subTitle" idx="4294967295"/>
          </p:nvPr>
        </p:nvSpPr>
        <p:spPr>
          <a:xfrm>
            <a:off x="713295" y="3772875"/>
            <a:ext cx="22836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n-US" sz="1400"/>
              <a:t>Value for money by giving larger portion sizes for students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107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9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347" name="Google Shape;3347;p107"/>
          <p:cNvSpPr txBox="1">
            <a:spLocks noGrp="1"/>
          </p:cNvSpPr>
          <p:nvPr>
            <p:ph type="subTitle" idx="1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348" name="Google Shape;3348;p107"/>
          <p:cNvSpPr txBox="1"/>
          <p:nvPr/>
        </p:nvSpPr>
        <p:spPr>
          <a:xfrm>
            <a:off x="3072000" y="437447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attribution.</a:t>
            </a:r>
            <a:endParaRPr sz="100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49" name="Google Shape;3349;p107"/>
          <p:cNvGrpSpPr/>
          <p:nvPr/>
        </p:nvGrpSpPr>
        <p:grpSpPr>
          <a:xfrm>
            <a:off x="4030119" y="3140066"/>
            <a:ext cx="312112" cy="306904"/>
            <a:chOff x="2866317" y="3817357"/>
            <a:chExt cx="362920" cy="356865"/>
          </a:xfrm>
        </p:grpSpPr>
        <p:sp>
          <p:nvSpPr>
            <p:cNvPr id="3350" name="Google Shape;3350;p107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07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07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3" name="Google Shape;3353;p107"/>
          <p:cNvGrpSpPr/>
          <p:nvPr/>
        </p:nvGrpSpPr>
        <p:grpSpPr>
          <a:xfrm>
            <a:off x="4415772" y="3140066"/>
            <a:ext cx="312112" cy="306904"/>
            <a:chOff x="3314750" y="3817357"/>
            <a:chExt cx="362920" cy="356865"/>
          </a:xfrm>
        </p:grpSpPr>
        <p:sp>
          <p:nvSpPr>
            <p:cNvPr id="3354" name="Google Shape;3354;p107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07"/>
            <p:cNvSpPr/>
            <p:nvPr/>
          </p:nvSpPr>
          <p:spPr>
            <a:xfrm>
              <a:off x="3469891" y="381735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07"/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07"/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07"/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107"/>
          <p:cNvGrpSpPr/>
          <p:nvPr/>
        </p:nvGrpSpPr>
        <p:grpSpPr>
          <a:xfrm>
            <a:off x="4801425" y="3140066"/>
            <a:ext cx="312450" cy="306656"/>
            <a:chOff x="3763184" y="3817357"/>
            <a:chExt cx="363314" cy="356576"/>
          </a:xfrm>
        </p:grpSpPr>
        <p:sp>
          <p:nvSpPr>
            <p:cNvPr id="3360" name="Google Shape;3360;p107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07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07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07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07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5" name="Google Shape;3365;p107"/>
          <p:cNvSpPr/>
          <p:nvPr/>
        </p:nvSpPr>
        <p:spPr>
          <a:xfrm rot="2947374" flipH="1">
            <a:off x="-2848510" y="430894"/>
            <a:ext cx="5893510" cy="4582015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6" name="Google Shape;3366;p107"/>
          <p:cNvGrpSpPr/>
          <p:nvPr/>
        </p:nvGrpSpPr>
        <p:grpSpPr>
          <a:xfrm>
            <a:off x="-1014708" y="3824803"/>
            <a:ext cx="1451444" cy="1451549"/>
            <a:chOff x="-1014708" y="3824803"/>
            <a:chExt cx="1451444" cy="1451549"/>
          </a:xfrm>
        </p:grpSpPr>
        <p:sp>
          <p:nvSpPr>
            <p:cNvPr id="3367" name="Google Shape;3367;p107"/>
            <p:cNvSpPr/>
            <p:nvPr/>
          </p:nvSpPr>
          <p:spPr>
            <a:xfrm>
              <a:off x="-292020" y="4197728"/>
              <a:ext cx="608053" cy="358275"/>
            </a:xfrm>
            <a:custGeom>
              <a:avLst/>
              <a:gdLst/>
              <a:ahLst/>
              <a:cxnLst/>
              <a:rect l="l" t="t" r="r" b="b"/>
              <a:pathLst>
                <a:path w="34573" h="20371" extrusionOk="0">
                  <a:moveTo>
                    <a:pt x="34231" y="1"/>
                  </a:moveTo>
                  <a:lnTo>
                    <a:pt x="1" y="19778"/>
                  </a:lnTo>
                  <a:lnTo>
                    <a:pt x="342" y="20371"/>
                  </a:lnTo>
                  <a:lnTo>
                    <a:pt x="34573" y="592"/>
                  </a:lnTo>
                  <a:lnTo>
                    <a:pt x="34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07"/>
            <p:cNvSpPr/>
            <p:nvPr/>
          </p:nvSpPr>
          <p:spPr>
            <a:xfrm>
              <a:off x="-288995" y="4544554"/>
              <a:ext cx="695322" cy="12030"/>
            </a:xfrm>
            <a:custGeom>
              <a:avLst/>
              <a:gdLst/>
              <a:ahLst/>
              <a:cxnLst/>
              <a:rect l="l" t="t" r="r" b="b"/>
              <a:pathLst>
                <a:path w="39535" h="684" extrusionOk="0">
                  <a:moveTo>
                    <a:pt x="1" y="0"/>
                  </a:moveTo>
                  <a:lnTo>
                    <a:pt x="1" y="684"/>
                  </a:lnTo>
                  <a:lnTo>
                    <a:pt x="39534" y="684"/>
                  </a:lnTo>
                  <a:lnTo>
                    <a:pt x="395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07"/>
            <p:cNvSpPr/>
            <p:nvPr/>
          </p:nvSpPr>
          <p:spPr>
            <a:xfrm>
              <a:off x="-291985" y="4545345"/>
              <a:ext cx="608176" cy="358064"/>
            </a:xfrm>
            <a:custGeom>
              <a:avLst/>
              <a:gdLst/>
              <a:ahLst/>
              <a:cxnLst/>
              <a:rect l="l" t="t" r="r" b="b"/>
              <a:pathLst>
                <a:path w="34580" h="20359" extrusionOk="0">
                  <a:moveTo>
                    <a:pt x="342" y="0"/>
                  </a:moveTo>
                  <a:lnTo>
                    <a:pt x="1" y="591"/>
                  </a:lnTo>
                  <a:lnTo>
                    <a:pt x="34238" y="20358"/>
                  </a:lnTo>
                  <a:lnTo>
                    <a:pt x="34580" y="1976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07"/>
            <p:cNvSpPr/>
            <p:nvPr/>
          </p:nvSpPr>
          <p:spPr>
            <a:xfrm>
              <a:off x="-294183" y="4547544"/>
              <a:ext cx="358082" cy="608193"/>
            </a:xfrm>
            <a:custGeom>
              <a:avLst/>
              <a:gdLst/>
              <a:ahLst/>
              <a:cxnLst/>
              <a:rect l="l" t="t" r="r" b="b"/>
              <a:pathLst>
                <a:path w="20360" h="34581" extrusionOk="0">
                  <a:moveTo>
                    <a:pt x="592" y="1"/>
                  </a:moveTo>
                  <a:lnTo>
                    <a:pt x="0" y="343"/>
                  </a:lnTo>
                  <a:lnTo>
                    <a:pt x="19767" y="34581"/>
                  </a:lnTo>
                  <a:lnTo>
                    <a:pt x="20359" y="34239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07"/>
            <p:cNvSpPr/>
            <p:nvPr/>
          </p:nvSpPr>
          <p:spPr>
            <a:xfrm>
              <a:off x="-295010" y="4550551"/>
              <a:ext cx="12047" cy="695339"/>
            </a:xfrm>
            <a:custGeom>
              <a:avLst/>
              <a:gdLst/>
              <a:ahLst/>
              <a:cxnLst/>
              <a:rect l="l" t="t" r="r" b="b"/>
              <a:pathLst>
                <a:path w="685" h="39536" extrusionOk="0">
                  <a:moveTo>
                    <a:pt x="1" y="1"/>
                  </a:moveTo>
                  <a:lnTo>
                    <a:pt x="1" y="39536"/>
                  </a:lnTo>
                  <a:lnTo>
                    <a:pt x="685" y="3953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07"/>
            <p:cNvSpPr/>
            <p:nvPr/>
          </p:nvSpPr>
          <p:spPr>
            <a:xfrm>
              <a:off x="-641712" y="4547280"/>
              <a:ext cx="357994" cy="608229"/>
            </a:xfrm>
            <a:custGeom>
              <a:avLst/>
              <a:gdLst/>
              <a:ahLst/>
              <a:cxnLst/>
              <a:rect l="l" t="t" r="r" b="b"/>
              <a:pathLst>
                <a:path w="20355" h="34583" extrusionOk="0">
                  <a:moveTo>
                    <a:pt x="19762" y="1"/>
                  </a:moveTo>
                  <a:lnTo>
                    <a:pt x="1" y="34241"/>
                  </a:lnTo>
                  <a:lnTo>
                    <a:pt x="593" y="34583"/>
                  </a:lnTo>
                  <a:lnTo>
                    <a:pt x="20354" y="342"/>
                  </a:lnTo>
                  <a:lnTo>
                    <a:pt x="19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07"/>
            <p:cNvSpPr/>
            <p:nvPr/>
          </p:nvSpPr>
          <p:spPr>
            <a:xfrm>
              <a:off x="-894445" y="4558588"/>
              <a:ext cx="610937" cy="358117"/>
            </a:xfrm>
            <a:custGeom>
              <a:avLst/>
              <a:gdLst/>
              <a:ahLst/>
              <a:cxnLst/>
              <a:rect l="l" t="t" r="r" b="b"/>
              <a:pathLst>
                <a:path w="34737" h="20362" extrusionOk="0">
                  <a:moveTo>
                    <a:pt x="34395" y="0"/>
                  </a:moveTo>
                  <a:lnTo>
                    <a:pt x="0" y="19767"/>
                  </a:lnTo>
                  <a:lnTo>
                    <a:pt x="342" y="20362"/>
                  </a:lnTo>
                  <a:lnTo>
                    <a:pt x="34737" y="595"/>
                  </a:lnTo>
                  <a:lnTo>
                    <a:pt x="34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07"/>
            <p:cNvSpPr/>
            <p:nvPr/>
          </p:nvSpPr>
          <p:spPr>
            <a:xfrm>
              <a:off x="-984264" y="4544554"/>
              <a:ext cx="695287" cy="12030"/>
            </a:xfrm>
            <a:custGeom>
              <a:avLst/>
              <a:gdLst/>
              <a:ahLst/>
              <a:cxnLst/>
              <a:rect l="l" t="t" r="r" b="b"/>
              <a:pathLst>
                <a:path w="39533" h="684" extrusionOk="0">
                  <a:moveTo>
                    <a:pt x="0" y="0"/>
                  </a:moveTo>
                  <a:lnTo>
                    <a:pt x="0" y="684"/>
                  </a:lnTo>
                  <a:lnTo>
                    <a:pt x="39533" y="684"/>
                  </a:lnTo>
                  <a:lnTo>
                    <a:pt x="395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07"/>
            <p:cNvSpPr/>
            <p:nvPr/>
          </p:nvSpPr>
          <p:spPr>
            <a:xfrm>
              <a:off x="-894146" y="4197711"/>
              <a:ext cx="608176" cy="358082"/>
            </a:xfrm>
            <a:custGeom>
              <a:avLst/>
              <a:gdLst/>
              <a:ahLst/>
              <a:cxnLst/>
              <a:rect l="l" t="t" r="r" b="b"/>
              <a:pathLst>
                <a:path w="34580" h="20360" extrusionOk="0">
                  <a:moveTo>
                    <a:pt x="343" y="0"/>
                  </a:moveTo>
                  <a:lnTo>
                    <a:pt x="1" y="593"/>
                  </a:lnTo>
                  <a:lnTo>
                    <a:pt x="34238" y="20360"/>
                  </a:lnTo>
                  <a:lnTo>
                    <a:pt x="34580" y="19767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07"/>
            <p:cNvSpPr/>
            <p:nvPr/>
          </p:nvSpPr>
          <p:spPr>
            <a:xfrm>
              <a:off x="-641835" y="3945400"/>
              <a:ext cx="358082" cy="608176"/>
            </a:xfrm>
            <a:custGeom>
              <a:avLst/>
              <a:gdLst/>
              <a:ahLst/>
              <a:cxnLst/>
              <a:rect l="l" t="t" r="r" b="b"/>
              <a:pathLst>
                <a:path w="20360" h="34580" extrusionOk="0">
                  <a:moveTo>
                    <a:pt x="592" y="1"/>
                  </a:moveTo>
                  <a:lnTo>
                    <a:pt x="0" y="343"/>
                  </a:lnTo>
                  <a:lnTo>
                    <a:pt x="19767" y="34580"/>
                  </a:lnTo>
                  <a:lnTo>
                    <a:pt x="20359" y="34238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07"/>
            <p:cNvSpPr/>
            <p:nvPr/>
          </p:nvSpPr>
          <p:spPr>
            <a:xfrm>
              <a:off x="-295010" y="3855282"/>
              <a:ext cx="12047" cy="695287"/>
            </a:xfrm>
            <a:custGeom>
              <a:avLst/>
              <a:gdLst/>
              <a:ahLst/>
              <a:cxnLst/>
              <a:rect l="l" t="t" r="r" b="b"/>
              <a:pathLst>
                <a:path w="685" h="39533" extrusionOk="0">
                  <a:moveTo>
                    <a:pt x="1" y="0"/>
                  </a:moveTo>
                  <a:lnTo>
                    <a:pt x="1" y="39533"/>
                  </a:lnTo>
                  <a:lnTo>
                    <a:pt x="685" y="3953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07"/>
            <p:cNvSpPr/>
            <p:nvPr/>
          </p:nvSpPr>
          <p:spPr>
            <a:xfrm>
              <a:off x="-1014708" y="3824803"/>
              <a:ext cx="1451444" cy="1451549"/>
            </a:xfrm>
            <a:custGeom>
              <a:avLst/>
              <a:gdLst/>
              <a:ahLst/>
              <a:cxnLst/>
              <a:rect l="l" t="t" r="r" b="b"/>
              <a:pathLst>
                <a:path w="82527" h="82533" extrusionOk="0">
                  <a:moveTo>
                    <a:pt x="41265" y="6270"/>
                  </a:moveTo>
                  <a:cubicBezTo>
                    <a:pt x="60556" y="6270"/>
                    <a:pt x="76258" y="21971"/>
                    <a:pt x="76258" y="41264"/>
                  </a:cubicBezTo>
                  <a:cubicBezTo>
                    <a:pt x="76258" y="60562"/>
                    <a:pt x="60557" y="76257"/>
                    <a:pt x="41264" y="76257"/>
                  </a:cubicBezTo>
                  <a:cubicBezTo>
                    <a:pt x="21967" y="76257"/>
                    <a:pt x="6271" y="60562"/>
                    <a:pt x="6271" y="41264"/>
                  </a:cubicBezTo>
                  <a:cubicBezTo>
                    <a:pt x="6271" y="21972"/>
                    <a:pt x="21967" y="6270"/>
                    <a:pt x="41265" y="6270"/>
                  </a:cubicBezTo>
                  <a:close/>
                  <a:moveTo>
                    <a:pt x="41264" y="1"/>
                  </a:moveTo>
                  <a:cubicBezTo>
                    <a:pt x="18473" y="1"/>
                    <a:pt x="1" y="18478"/>
                    <a:pt x="1" y="41264"/>
                  </a:cubicBezTo>
                  <a:cubicBezTo>
                    <a:pt x="1" y="64056"/>
                    <a:pt x="18473" y="82532"/>
                    <a:pt x="41264" y="82532"/>
                  </a:cubicBezTo>
                  <a:cubicBezTo>
                    <a:pt x="64050" y="82532"/>
                    <a:pt x="82527" y="64056"/>
                    <a:pt x="82527" y="41264"/>
                  </a:cubicBezTo>
                  <a:cubicBezTo>
                    <a:pt x="82527" y="18478"/>
                    <a:pt x="64050" y="1"/>
                    <a:pt x="4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07"/>
            <p:cNvSpPr/>
            <p:nvPr/>
          </p:nvSpPr>
          <p:spPr>
            <a:xfrm>
              <a:off x="-944534" y="3895012"/>
              <a:ext cx="1311113" cy="1311131"/>
            </a:xfrm>
            <a:custGeom>
              <a:avLst/>
              <a:gdLst/>
              <a:ahLst/>
              <a:cxnLst/>
              <a:rect l="l" t="t" r="r" b="b"/>
              <a:pathLst>
                <a:path w="74548" h="74549" extrusionOk="0">
                  <a:moveTo>
                    <a:pt x="37275" y="2280"/>
                  </a:moveTo>
                  <a:cubicBezTo>
                    <a:pt x="56567" y="2280"/>
                    <a:pt x="72268" y="17982"/>
                    <a:pt x="72268" y="37275"/>
                  </a:cubicBezTo>
                  <a:cubicBezTo>
                    <a:pt x="72268" y="56572"/>
                    <a:pt x="56567" y="72269"/>
                    <a:pt x="37274" y="72269"/>
                  </a:cubicBezTo>
                  <a:cubicBezTo>
                    <a:pt x="17977" y="72269"/>
                    <a:pt x="2281" y="56572"/>
                    <a:pt x="2281" y="37275"/>
                  </a:cubicBezTo>
                  <a:cubicBezTo>
                    <a:pt x="2281" y="17982"/>
                    <a:pt x="17977" y="2280"/>
                    <a:pt x="37275" y="2280"/>
                  </a:cubicBezTo>
                  <a:close/>
                  <a:moveTo>
                    <a:pt x="37274" y="1"/>
                  </a:moveTo>
                  <a:cubicBezTo>
                    <a:pt x="16717" y="1"/>
                    <a:pt x="1" y="16723"/>
                    <a:pt x="1" y="37275"/>
                  </a:cubicBezTo>
                  <a:cubicBezTo>
                    <a:pt x="1" y="57832"/>
                    <a:pt x="16717" y="74548"/>
                    <a:pt x="37274" y="74548"/>
                  </a:cubicBezTo>
                  <a:cubicBezTo>
                    <a:pt x="57826" y="74548"/>
                    <a:pt x="74548" y="57832"/>
                    <a:pt x="74548" y="37275"/>
                  </a:cubicBezTo>
                  <a:cubicBezTo>
                    <a:pt x="74548" y="16723"/>
                    <a:pt x="57826" y="1"/>
                    <a:pt x="37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0" name="Google Shape;3380;p107"/>
          <p:cNvGrpSpPr/>
          <p:nvPr/>
        </p:nvGrpSpPr>
        <p:grpSpPr>
          <a:xfrm>
            <a:off x="1154112" y="3824803"/>
            <a:ext cx="1451426" cy="1451549"/>
            <a:chOff x="1154112" y="3824803"/>
            <a:chExt cx="1451426" cy="1451549"/>
          </a:xfrm>
        </p:grpSpPr>
        <p:sp>
          <p:nvSpPr>
            <p:cNvPr id="3381" name="Google Shape;3381;p107"/>
            <p:cNvSpPr/>
            <p:nvPr/>
          </p:nvSpPr>
          <p:spPr>
            <a:xfrm>
              <a:off x="1874426" y="3945295"/>
              <a:ext cx="358293" cy="608053"/>
            </a:xfrm>
            <a:custGeom>
              <a:avLst/>
              <a:gdLst/>
              <a:ahLst/>
              <a:cxnLst/>
              <a:rect l="l" t="t" r="r" b="b"/>
              <a:pathLst>
                <a:path w="20372" h="34573" extrusionOk="0">
                  <a:moveTo>
                    <a:pt x="19780" y="0"/>
                  </a:moveTo>
                  <a:lnTo>
                    <a:pt x="1" y="34231"/>
                  </a:lnTo>
                  <a:lnTo>
                    <a:pt x="593" y="34573"/>
                  </a:lnTo>
                  <a:lnTo>
                    <a:pt x="20372" y="342"/>
                  </a:lnTo>
                  <a:lnTo>
                    <a:pt x="197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07"/>
            <p:cNvSpPr/>
            <p:nvPr/>
          </p:nvSpPr>
          <p:spPr>
            <a:xfrm>
              <a:off x="1888179" y="4210426"/>
              <a:ext cx="610919" cy="358134"/>
            </a:xfrm>
            <a:custGeom>
              <a:avLst/>
              <a:gdLst/>
              <a:ahLst/>
              <a:cxnLst/>
              <a:rect l="l" t="t" r="r" b="b"/>
              <a:pathLst>
                <a:path w="34736" h="20363" extrusionOk="0">
                  <a:moveTo>
                    <a:pt x="34395" y="1"/>
                  </a:moveTo>
                  <a:lnTo>
                    <a:pt x="1" y="19768"/>
                  </a:lnTo>
                  <a:lnTo>
                    <a:pt x="341" y="20362"/>
                  </a:lnTo>
                  <a:lnTo>
                    <a:pt x="34736" y="595"/>
                  </a:lnTo>
                  <a:lnTo>
                    <a:pt x="34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07"/>
            <p:cNvSpPr/>
            <p:nvPr/>
          </p:nvSpPr>
          <p:spPr>
            <a:xfrm>
              <a:off x="1879808" y="4544554"/>
              <a:ext cx="695304" cy="12030"/>
            </a:xfrm>
            <a:custGeom>
              <a:avLst/>
              <a:gdLst/>
              <a:ahLst/>
              <a:cxnLst/>
              <a:rect l="l" t="t" r="r" b="b"/>
              <a:pathLst>
                <a:path w="39534" h="684" extrusionOk="0">
                  <a:moveTo>
                    <a:pt x="0" y="0"/>
                  </a:moveTo>
                  <a:lnTo>
                    <a:pt x="0" y="684"/>
                  </a:lnTo>
                  <a:lnTo>
                    <a:pt x="39534" y="684"/>
                  </a:lnTo>
                  <a:lnTo>
                    <a:pt x="395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07"/>
            <p:cNvSpPr/>
            <p:nvPr/>
          </p:nvSpPr>
          <p:spPr>
            <a:xfrm>
              <a:off x="1876800" y="4545345"/>
              <a:ext cx="608158" cy="358082"/>
            </a:xfrm>
            <a:custGeom>
              <a:avLst/>
              <a:gdLst/>
              <a:ahLst/>
              <a:cxnLst/>
              <a:rect l="l" t="t" r="r" b="b"/>
              <a:pathLst>
                <a:path w="34579" h="20360" extrusionOk="0">
                  <a:moveTo>
                    <a:pt x="342" y="0"/>
                  </a:moveTo>
                  <a:lnTo>
                    <a:pt x="0" y="592"/>
                  </a:lnTo>
                  <a:lnTo>
                    <a:pt x="34238" y="20359"/>
                  </a:lnTo>
                  <a:lnTo>
                    <a:pt x="34579" y="1976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07"/>
            <p:cNvSpPr/>
            <p:nvPr/>
          </p:nvSpPr>
          <p:spPr>
            <a:xfrm>
              <a:off x="1874602" y="4547596"/>
              <a:ext cx="358064" cy="608176"/>
            </a:xfrm>
            <a:custGeom>
              <a:avLst/>
              <a:gdLst/>
              <a:ahLst/>
              <a:cxnLst/>
              <a:rect l="l" t="t" r="r" b="b"/>
              <a:pathLst>
                <a:path w="20359" h="34580" extrusionOk="0">
                  <a:moveTo>
                    <a:pt x="592" y="0"/>
                  </a:moveTo>
                  <a:lnTo>
                    <a:pt x="1" y="341"/>
                  </a:lnTo>
                  <a:lnTo>
                    <a:pt x="19767" y="34579"/>
                  </a:lnTo>
                  <a:lnTo>
                    <a:pt x="20359" y="34237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07"/>
            <p:cNvSpPr/>
            <p:nvPr/>
          </p:nvSpPr>
          <p:spPr>
            <a:xfrm>
              <a:off x="1873793" y="4550551"/>
              <a:ext cx="12047" cy="695339"/>
            </a:xfrm>
            <a:custGeom>
              <a:avLst/>
              <a:gdLst/>
              <a:ahLst/>
              <a:cxnLst/>
              <a:rect l="l" t="t" r="r" b="b"/>
              <a:pathLst>
                <a:path w="685" h="39536" extrusionOk="0">
                  <a:moveTo>
                    <a:pt x="0" y="1"/>
                  </a:moveTo>
                  <a:lnTo>
                    <a:pt x="0" y="39536"/>
                  </a:lnTo>
                  <a:lnTo>
                    <a:pt x="684" y="39536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07"/>
            <p:cNvSpPr/>
            <p:nvPr/>
          </p:nvSpPr>
          <p:spPr>
            <a:xfrm>
              <a:off x="1526826" y="4547420"/>
              <a:ext cx="358275" cy="608053"/>
            </a:xfrm>
            <a:custGeom>
              <a:avLst/>
              <a:gdLst/>
              <a:ahLst/>
              <a:cxnLst/>
              <a:rect l="l" t="t" r="r" b="b"/>
              <a:pathLst>
                <a:path w="20371" h="34573" extrusionOk="0">
                  <a:moveTo>
                    <a:pt x="19779" y="0"/>
                  </a:moveTo>
                  <a:lnTo>
                    <a:pt x="0" y="34232"/>
                  </a:lnTo>
                  <a:lnTo>
                    <a:pt x="591" y="34573"/>
                  </a:lnTo>
                  <a:lnTo>
                    <a:pt x="20370" y="342"/>
                  </a:lnTo>
                  <a:lnTo>
                    <a:pt x="197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07"/>
            <p:cNvSpPr/>
            <p:nvPr/>
          </p:nvSpPr>
          <p:spPr>
            <a:xfrm>
              <a:off x="1283398" y="4559327"/>
              <a:ext cx="610937" cy="358117"/>
            </a:xfrm>
            <a:custGeom>
              <a:avLst/>
              <a:gdLst/>
              <a:ahLst/>
              <a:cxnLst/>
              <a:rect l="l" t="t" r="r" b="b"/>
              <a:pathLst>
                <a:path w="34737" h="20362" extrusionOk="0">
                  <a:moveTo>
                    <a:pt x="34395" y="0"/>
                  </a:moveTo>
                  <a:lnTo>
                    <a:pt x="1" y="19767"/>
                  </a:lnTo>
                  <a:lnTo>
                    <a:pt x="343" y="20362"/>
                  </a:lnTo>
                  <a:lnTo>
                    <a:pt x="34736" y="595"/>
                  </a:lnTo>
                  <a:lnTo>
                    <a:pt x="34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07"/>
            <p:cNvSpPr/>
            <p:nvPr/>
          </p:nvSpPr>
          <p:spPr>
            <a:xfrm>
              <a:off x="1184521" y="4544554"/>
              <a:ext cx="695304" cy="12030"/>
            </a:xfrm>
            <a:custGeom>
              <a:avLst/>
              <a:gdLst/>
              <a:ahLst/>
              <a:cxnLst/>
              <a:rect l="l" t="t" r="r" b="b"/>
              <a:pathLst>
                <a:path w="39534" h="684" extrusionOk="0">
                  <a:moveTo>
                    <a:pt x="1" y="0"/>
                  </a:moveTo>
                  <a:lnTo>
                    <a:pt x="1" y="684"/>
                  </a:lnTo>
                  <a:lnTo>
                    <a:pt x="39533" y="684"/>
                  </a:lnTo>
                  <a:lnTo>
                    <a:pt x="395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07"/>
            <p:cNvSpPr/>
            <p:nvPr/>
          </p:nvSpPr>
          <p:spPr>
            <a:xfrm>
              <a:off x="1274675" y="4197728"/>
              <a:ext cx="608158" cy="358064"/>
            </a:xfrm>
            <a:custGeom>
              <a:avLst/>
              <a:gdLst/>
              <a:ahLst/>
              <a:cxnLst/>
              <a:rect l="l" t="t" r="r" b="b"/>
              <a:pathLst>
                <a:path w="34579" h="20359" extrusionOk="0">
                  <a:moveTo>
                    <a:pt x="341" y="1"/>
                  </a:moveTo>
                  <a:lnTo>
                    <a:pt x="0" y="592"/>
                  </a:lnTo>
                  <a:lnTo>
                    <a:pt x="34236" y="20359"/>
                  </a:lnTo>
                  <a:lnTo>
                    <a:pt x="34578" y="1976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07"/>
            <p:cNvSpPr/>
            <p:nvPr/>
          </p:nvSpPr>
          <p:spPr>
            <a:xfrm>
              <a:off x="1526950" y="3945400"/>
              <a:ext cx="358081" cy="608176"/>
            </a:xfrm>
            <a:custGeom>
              <a:avLst/>
              <a:gdLst/>
              <a:ahLst/>
              <a:cxnLst/>
              <a:rect l="l" t="t" r="r" b="b"/>
              <a:pathLst>
                <a:path w="20360" h="34580" extrusionOk="0">
                  <a:moveTo>
                    <a:pt x="593" y="1"/>
                  </a:moveTo>
                  <a:lnTo>
                    <a:pt x="1" y="343"/>
                  </a:lnTo>
                  <a:lnTo>
                    <a:pt x="19768" y="34580"/>
                  </a:lnTo>
                  <a:lnTo>
                    <a:pt x="20360" y="34238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07"/>
            <p:cNvSpPr/>
            <p:nvPr/>
          </p:nvSpPr>
          <p:spPr>
            <a:xfrm>
              <a:off x="1873793" y="3855282"/>
              <a:ext cx="12047" cy="695287"/>
            </a:xfrm>
            <a:custGeom>
              <a:avLst/>
              <a:gdLst/>
              <a:ahLst/>
              <a:cxnLst/>
              <a:rect l="l" t="t" r="r" b="b"/>
              <a:pathLst>
                <a:path w="685" h="39533" extrusionOk="0">
                  <a:moveTo>
                    <a:pt x="0" y="0"/>
                  </a:moveTo>
                  <a:lnTo>
                    <a:pt x="0" y="39533"/>
                  </a:lnTo>
                  <a:lnTo>
                    <a:pt x="684" y="39533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07"/>
            <p:cNvSpPr/>
            <p:nvPr/>
          </p:nvSpPr>
          <p:spPr>
            <a:xfrm>
              <a:off x="1154112" y="3824803"/>
              <a:ext cx="1451426" cy="1451549"/>
            </a:xfrm>
            <a:custGeom>
              <a:avLst/>
              <a:gdLst/>
              <a:ahLst/>
              <a:cxnLst/>
              <a:rect l="l" t="t" r="r" b="b"/>
              <a:pathLst>
                <a:path w="82526" h="82533" extrusionOk="0">
                  <a:moveTo>
                    <a:pt x="41263" y="6270"/>
                  </a:moveTo>
                  <a:cubicBezTo>
                    <a:pt x="60555" y="6270"/>
                    <a:pt x="76257" y="21971"/>
                    <a:pt x="76257" y="41264"/>
                  </a:cubicBezTo>
                  <a:cubicBezTo>
                    <a:pt x="76257" y="60562"/>
                    <a:pt x="60555" y="76257"/>
                    <a:pt x="41263" y="76257"/>
                  </a:cubicBezTo>
                  <a:cubicBezTo>
                    <a:pt x="21965" y="76257"/>
                    <a:pt x="6269" y="60562"/>
                    <a:pt x="6269" y="41264"/>
                  </a:cubicBezTo>
                  <a:cubicBezTo>
                    <a:pt x="6269" y="21972"/>
                    <a:pt x="21965" y="6270"/>
                    <a:pt x="41263" y="6270"/>
                  </a:cubicBezTo>
                  <a:close/>
                  <a:moveTo>
                    <a:pt x="41263" y="1"/>
                  </a:moveTo>
                  <a:cubicBezTo>
                    <a:pt x="18471" y="1"/>
                    <a:pt x="0" y="18478"/>
                    <a:pt x="0" y="41264"/>
                  </a:cubicBezTo>
                  <a:cubicBezTo>
                    <a:pt x="0" y="64056"/>
                    <a:pt x="18472" y="82532"/>
                    <a:pt x="41263" y="82532"/>
                  </a:cubicBezTo>
                  <a:cubicBezTo>
                    <a:pt x="64049" y="82532"/>
                    <a:pt x="82525" y="64056"/>
                    <a:pt x="82525" y="41264"/>
                  </a:cubicBezTo>
                  <a:cubicBezTo>
                    <a:pt x="82525" y="18478"/>
                    <a:pt x="64049" y="1"/>
                    <a:pt x="4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07"/>
            <p:cNvSpPr/>
            <p:nvPr/>
          </p:nvSpPr>
          <p:spPr>
            <a:xfrm>
              <a:off x="1224269" y="3895012"/>
              <a:ext cx="1311113" cy="1311131"/>
            </a:xfrm>
            <a:custGeom>
              <a:avLst/>
              <a:gdLst/>
              <a:ahLst/>
              <a:cxnLst/>
              <a:rect l="l" t="t" r="r" b="b"/>
              <a:pathLst>
                <a:path w="74548" h="74549" extrusionOk="0">
                  <a:moveTo>
                    <a:pt x="37274" y="2280"/>
                  </a:moveTo>
                  <a:cubicBezTo>
                    <a:pt x="56566" y="2280"/>
                    <a:pt x="72268" y="17982"/>
                    <a:pt x="72268" y="37275"/>
                  </a:cubicBezTo>
                  <a:cubicBezTo>
                    <a:pt x="72268" y="56572"/>
                    <a:pt x="56566" y="72269"/>
                    <a:pt x="37274" y="72269"/>
                  </a:cubicBezTo>
                  <a:cubicBezTo>
                    <a:pt x="17976" y="72269"/>
                    <a:pt x="2280" y="56572"/>
                    <a:pt x="2280" y="37275"/>
                  </a:cubicBezTo>
                  <a:cubicBezTo>
                    <a:pt x="2280" y="17982"/>
                    <a:pt x="17976" y="2280"/>
                    <a:pt x="37274" y="2280"/>
                  </a:cubicBezTo>
                  <a:close/>
                  <a:moveTo>
                    <a:pt x="37274" y="1"/>
                  </a:moveTo>
                  <a:cubicBezTo>
                    <a:pt x="16717" y="1"/>
                    <a:pt x="0" y="16723"/>
                    <a:pt x="0" y="37275"/>
                  </a:cubicBezTo>
                  <a:cubicBezTo>
                    <a:pt x="0" y="57832"/>
                    <a:pt x="16717" y="74548"/>
                    <a:pt x="37273" y="74548"/>
                  </a:cubicBezTo>
                  <a:cubicBezTo>
                    <a:pt x="57825" y="74548"/>
                    <a:pt x="74547" y="57832"/>
                    <a:pt x="74547" y="37275"/>
                  </a:cubicBezTo>
                  <a:cubicBezTo>
                    <a:pt x="74547" y="16723"/>
                    <a:pt x="57825" y="1"/>
                    <a:pt x="37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5" name="Google Shape;3395;p107"/>
          <p:cNvSpPr/>
          <p:nvPr/>
        </p:nvSpPr>
        <p:spPr>
          <a:xfrm>
            <a:off x="339494" y="4998804"/>
            <a:ext cx="189892" cy="95957"/>
          </a:xfrm>
          <a:custGeom>
            <a:avLst/>
            <a:gdLst/>
            <a:ahLst/>
            <a:cxnLst/>
            <a:rect l="l" t="t" r="r" b="b"/>
            <a:pathLst>
              <a:path w="10797" h="5456" extrusionOk="0">
                <a:moveTo>
                  <a:pt x="1563" y="1"/>
                </a:moveTo>
                <a:cubicBezTo>
                  <a:pt x="990" y="1"/>
                  <a:pt x="451" y="360"/>
                  <a:pt x="252" y="930"/>
                </a:cubicBezTo>
                <a:cubicBezTo>
                  <a:pt x="0" y="1650"/>
                  <a:pt x="383" y="2445"/>
                  <a:pt x="1104" y="2698"/>
                </a:cubicBezTo>
                <a:lnTo>
                  <a:pt x="8777" y="5378"/>
                </a:lnTo>
                <a:cubicBezTo>
                  <a:pt x="8927" y="5431"/>
                  <a:pt x="9080" y="5456"/>
                  <a:pt x="9231" y="5456"/>
                </a:cubicBezTo>
                <a:cubicBezTo>
                  <a:pt x="9805" y="5456"/>
                  <a:pt x="10345" y="5096"/>
                  <a:pt x="10545" y="4526"/>
                </a:cubicBezTo>
                <a:cubicBezTo>
                  <a:pt x="10797" y="3806"/>
                  <a:pt x="10413" y="3011"/>
                  <a:pt x="9693" y="2759"/>
                </a:cubicBezTo>
                <a:lnTo>
                  <a:pt x="2018" y="78"/>
                </a:lnTo>
                <a:cubicBezTo>
                  <a:pt x="1868" y="26"/>
                  <a:pt x="1714" y="1"/>
                  <a:pt x="15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6" name="Google Shape;3396;p107"/>
          <p:cNvGrpSpPr/>
          <p:nvPr/>
        </p:nvGrpSpPr>
        <p:grpSpPr>
          <a:xfrm>
            <a:off x="-1104439" y="1590997"/>
            <a:ext cx="3109822" cy="3508267"/>
            <a:chOff x="-1104439" y="1590997"/>
            <a:chExt cx="3109822" cy="3508267"/>
          </a:xfrm>
        </p:grpSpPr>
        <p:sp>
          <p:nvSpPr>
            <p:cNvPr id="3397" name="Google Shape;3397;p107"/>
            <p:cNvSpPr/>
            <p:nvPr/>
          </p:nvSpPr>
          <p:spPr>
            <a:xfrm>
              <a:off x="339283" y="4633511"/>
              <a:ext cx="249707" cy="404389"/>
            </a:xfrm>
            <a:custGeom>
              <a:avLst/>
              <a:gdLst/>
              <a:ahLst/>
              <a:cxnLst/>
              <a:rect l="l" t="t" r="r" b="b"/>
              <a:pathLst>
                <a:path w="14198" h="22993" extrusionOk="0">
                  <a:moveTo>
                    <a:pt x="11618" y="1"/>
                  </a:moveTo>
                  <a:lnTo>
                    <a:pt x="0" y="21605"/>
                  </a:lnTo>
                  <a:lnTo>
                    <a:pt x="2579" y="22992"/>
                  </a:lnTo>
                  <a:lnTo>
                    <a:pt x="14198" y="1388"/>
                  </a:lnTo>
                  <a:lnTo>
                    <a:pt x="116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07"/>
            <p:cNvSpPr/>
            <p:nvPr/>
          </p:nvSpPr>
          <p:spPr>
            <a:xfrm>
              <a:off x="-294095" y="3945154"/>
              <a:ext cx="357976" cy="608229"/>
            </a:xfrm>
            <a:custGeom>
              <a:avLst/>
              <a:gdLst/>
              <a:ahLst/>
              <a:cxnLst/>
              <a:rect l="l" t="t" r="r" b="b"/>
              <a:pathLst>
                <a:path w="20354" h="34583" extrusionOk="0">
                  <a:moveTo>
                    <a:pt x="19761" y="1"/>
                  </a:moveTo>
                  <a:lnTo>
                    <a:pt x="1" y="34241"/>
                  </a:lnTo>
                  <a:lnTo>
                    <a:pt x="593" y="34583"/>
                  </a:lnTo>
                  <a:lnTo>
                    <a:pt x="20353" y="342"/>
                  </a:lnTo>
                  <a:lnTo>
                    <a:pt x="19761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07"/>
            <p:cNvSpPr/>
            <p:nvPr/>
          </p:nvSpPr>
          <p:spPr>
            <a:xfrm>
              <a:off x="1777677" y="4448438"/>
              <a:ext cx="204279" cy="204279"/>
            </a:xfrm>
            <a:custGeom>
              <a:avLst/>
              <a:gdLst/>
              <a:ahLst/>
              <a:cxnLst/>
              <a:rect l="l" t="t" r="r" b="b"/>
              <a:pathLst>
                <a:path w="11615" h="11615" extrusionOk="0">
                  <a:moveTo>
                    <a:pt x="5807" y="1"/>
                  </a:moveTo>
                  <a:cubicBezTo>
                    <a:pt x="4268" y="1"/>
                    <a:pt x="2791" y="613"/>
                    <a:pt x="1701" y="1701"/>
                  </a:cubicBezTo>
                  <a:cubicBezTo>
                    <a:pt x="613" y="2791"/>
                    <a:pt x="1" y="4267"/>
                    <a:pt x="1" y="5808"/>
                  </a:cubicBezTo>
                  <a:cubicBezTo>
                    <a:pt x="1" y="7348"/>
                    <a:pt x="613" y="8824"/>
                    <a:pt x="1701" y="9914"/>
                  </a:cubicBezTo>
                  <a:cubicBezTo>
                    <a:pt x="2791" y="11002"/>
                    <a:pt x="4268" y="11614"/>
                    <a:pt x="5807" y="11614"/>
                  </a:cubicBezTo>
                  <a:cubicBezTo>
                    <a:pt x="7348" y="11614"/>
                    <a:pt x="8824" y="11002"/>
                    <a:pt x="9914" y="9914"/>
                  </a:cubicBezTo>
                  <a:cubicBezTo>
                    <a:pt x="11003" y="8824"/>
                    <a:pt x="11615" y="7348"/>
                    <a:pt x="11615" y="5808"/>
                  </a:cubicBezTo>
                  <a:cubicBezTo>
                    <a:pt x="11615" y="4267"/>
                    <a:pt x="11003" y="2791"/>
                    <a:pt x="9914" y="1701"/>
                  </a:cubicBezTo>
                  <a:cubicBezTo>
                    <a:pt x="8824" y="613"/>
                    <a:pt x="7348" y="1"/>
                    <a:pt x="5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07"/>
            <p:cNvSpPr/>
            <p:nvPr/>
          </p:nvSpPr>
          <p:spPr>
            <a:xfrm>
              <a:off x="-305949" y="4428969"/>
              <a:ext cx="911771" cy="430278"/>
            </a:xfrm>
            <a:custGeom>
              <a:avLst/>
              <a:gdLst/>
              <a:ahLst/>
              <a:cxnLst/>
              <a:rect l="l" t="t" r="r" b="b"/>
              <a:pathLst>
                <a:path w="51842" h="24465" extrusionOk="0">
                  <a:moveTo>
                    <a:pt x="51063" y="712"/>
                  </a:moveTo>
                  <a:lnTo>
                    <a:pt x="48190" y="23603"/>
                  </a:lnTo>
                  <a:lnTo>
                    <a:pt x="717" y="10995"/>
                  </a:lnTo>
                  <a:lnTo>
                    <a:pt x="1232" y="2391"/>
                  </a:lnTo>
                  <a:lnTo>
                    <a:pt x="51063" y="712"/>
                  </a:lnTo>
                  <a:close/>
                  <a:moveTo>
                    <a:pt x="51842" y="0"/>
                  </a:moveTo>
                  <a:lnTo>
                    <a:pt x="585" y="1728"/>
                  </a:lnTo>
                  <a:lnTo>
                    <a:pt x="1" y="11513"/>
                  </a:lnTo>
                  <a:lnTo>
                    <a:pt x="48393" y="24364"/>
                  </a:lnTo>
                  <a:lnTo>
                    <a:pt x="48771" y="24464"/>
                  </a:lnTo>
                  <a:lnTo>
                    <a:pt x="518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07"/>
            <p:cNvSpPr/>
            <p:nvPr/>
          </p:nvSpPr>
          <p:spPr>
            <a:xfrm>
              <a:off x="-391108" y="4448438"/>
              <a:ext cx="204279" cy="204279"/>
            </a:xfrm>
            <a:custGeom>
              <a:avLst/>
              <a:gdLst/>
              <a:ahLst/>
              <a:cxnLst/>
              <a:rect l="l" t="t" r="r" b="b"/>
              <a:pathLst>
                <a:path w="11615" h="11615" extrusionOk="0">
                  <a:moveTo>
                    <a:pt x="5807" y="1"/>
                  </a:moveTo>
                  <a:cubicBezTo>
                    <a:pt x="4267" y="1"/>
                    <a:pt x="2790" y="613"/>
                    <a:pt x="1701" y="1701"/>
                  </a:cubicBezTo>
                  <a:cubicBezTo>
                    <a:pt x="612" y="2791"/>
                    <a:pt x="0" y="4267"/>
                    <a:pt x="0" y="5808"/>
                  </a:cubicBezTo>
                  <a:cubicBezTo>
                    <a:pt x="0" y="7348"/>
                    <a:pt x="612" y="8824"/>
                    <a:pt x="1701" y="9914"/>
                  </a:cubicBezTo>
                  <a:cubicBezTo>
                    <a:pt x="2790" y="11002"/>
                    <a:pt x="4267" y="11614"/>
                    <a:pt x="5807" y="11614"/>
                  </a:cubicBezTo>
                  <a:cubicBezTo>
                    <a:pt x="7347" y="11614"/>
                    <a:pt x="8824" y="11002"/>
                    <a:pt x="9914" y="9914"/>
                  </a:cubicBezTo>
                  <a:cubicBezTo>
                    <a:pt x="11002" y="8824"/>
                    <a:pt x="11614" y="7348"/>
                    <a:pt x="11614" y="5808"/>
                  </a:cubicBezTo>
                  <a:cubicBezTo>
                    <a:pt x="11614" y="4267"/>
                    <a:pt x="11002" y="2791"/>
                    <a:pt x="9914" y="1701"/>
                  </a:cubicBezTo>
                  <a:cubicBezTo>
                    <a:pt x="8824" y="613"/>
                    <a:pt x="7347" y="1"/>
                    <a:pt x="5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07"/>
            <p:cNvSpPr/>
            <p:nvPr/>
          </p:nvSpPr>
          <p:spPr>
            <a:xfrm>
              <a:off x="1460768" y="3534081"/>
              <a:ext cx="469938" cy="1034989"/>
            </a:xfrm>
            <a:custGeom>
              <a:avLst/>
              <a:gdLst/>
              <a:ahLst/>
              <a:cxnLst/>
              <a:rect l="l" t="t" r="r" b="b"/>
              <a:pathLst>
                <a:path w="26720" h="58848" extrusionOk="0">
                  <a:moveTo>
                    <a:pt x="5773" y="0"/>
                  </a:moveTo>
                  <a:lnTo>
                    <a:pt x="1" y="2132"/>
                  </a:lnTo>
                  <a:lnTo>
                    <a:pt x="20948" y="58848"/>
                  </a:lnTo>
                  <a:lnTo>
                    <a:pt x="26720" y="56716"/>
                  </a:lnTo>
                  <a:lnTo>
                    <a:pt x="5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07"/>
            <p:cNvSpPr/>
            <p:nvPr/>
          </p:nvSpPr>
          <p:spPr>
            <a:xfrm>
              <a:off x="505151" y="4575965"/>
              <a:ext cx="142687" cy="142723"/>
            </a:xfrm>
            <a:custGeom>
              <a:avLst/>
              <a:gdLst/>
              <a:ahLst/>
              <a:cxnLst/>
              <a:rect l="l" t="t" r="r" b="b"/>
              <a:pathLst>
                <a:path w="8113" h="8115" extrusionOk="0">
                  <a:moveTo>
                    <a:pt x="4056" y="1"/>
                  </a:moveTo>
                  <a:cubicBezTo>
                    <a:pt x="1816" y="1"/>
                    <a:pt x="0" y="1817"/>
                    <a:pt x="0" y="4057"/>
                  </a:cubicBezTo>
                  <a:cubicBezTo>
                    <a:pt x="0" y="6298"/>
                    <a:pt x="1816" y="8114"/>
                    <a:pt x="4056" y="8114"/>
                  </a:cubicBezTo>
                  <a:cubicBezTo>
                    <a:pt x="6296" y="8114"/>
                    <a:pt x="8113" y="6298"/>
                    <a:pt x="8113" y="4057"/>
                  </a:cubicBezTo>
                  <a:cubicBezTo>
                    <a:pt x="8113" y="1817"/>
                    <a:pt x="6296" y="1"/>
                    <a:pt x="4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07"/>
            <p:cNvSpPr/>
            <p:nvPr/>
          </p:nvSpPr>
          <p:spPr>
            <a:xfrm>
              <a:off x="680481" y="4238531"/>
              <a:ext cx="189910" cy="95957"/>
            </a:xfrm>
            <a:custGeom>
              <a:avLst/>
              <a:gdLst/>
              <a:ahLst/>
              <a:cxnLst/>
              <a:rect l="l" t="t" r="r" b="b"/>
              <a:pathLst>
                <a:path w="10798" h="5456" extrusionOk="0">
                  <a:moveTo>
                    <a:pt x="1565" y="1"/>
                  </a:moveTo>
                  <a:cubicBezTo>
                    <a:pt x="992" y="1"/>
                    <a:pt x="451" y="359"/>
                    <a:pt x="252" y="929"/>
                  </a:cubicBezTo>
                  <a:cubicBezTo>
                    <a:pt x="1" y="1651"/>
                    <a:pt x="384" y="2446"/>
                    <a:pt x="1105" y="2697"/>
                  </a:cubicBezTo>
                  <a:lnTo>
                    <a:pt x="8779" y="5378"/>
                  </a:lnTo>
                  <a:cubicBezTo>
                    <a:pt x="8929" y="5431"/>
                    <a:pt x="9082" y="5455"/>
                    <a:pt x="9233" y="5455"/>
                  </a:cubicBezTo>
                  <a:cubicBezTo>
                    <a:pt x="9807" y="5455"/>
                    <a:pt x="10347" y="5096"/>
                    <a:pt x="10546" y="4526"/>
                  </a:cubicBezTo>
                  <a:cubicBezTo>
                    <a:pt x="10797" y="3806"/>
                    <a:pt x="10415" y="3010"/>
                    <a:pt x="9693" y="2759"/>
                  </a:cubicBezTo>
                  <a:lnTo>
                    <a:pt x="2020" y="78"/>
                  </a:lnTo>
                  <a:cubicBezTo>
                    <a:pt x="1870" y="26"/>
                    <a:pt x="1716" y="1"/>
                    <a:pt x="1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07"/>
            <p:cNvSpPr/>
            <p:nvPr/>
          </p:nvSpPr>
          <p:spPr>
            <a:xfrm>
              <a:off x="-963704" y="2930109"/>
              <a:ext cx="785563" cy="798631"/>
            </a:xfrm>
            <a:custGeom>
              <a:avLst/>
              <a:gdLst/>
              <a:ahLst/>
              <a:cxnLst/>
              <a:rect l="l" t="t" r="r" b="b"/>
              <a:pathLst>
                <a:path w="44666" h="45409" extrusionOk="0">
                  <a:moveTo>
                    <a:pt x="0" y="1"/>
                  </a:moveTo>
                  <a:lnTo>
                    <a:pt x="0" y="45408"/>
                  </a:lnTo>
                  <a:lnTo>
                    <a:pt x="44665" y="45408"/>
                  </a:lnTo>
                  <a:lnTo>
                    <a:pt x="44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07"/>
            <p:cNvSpPr/>
            <p:nvPr/>
          </p:nvSpPr>
          <p:spPr>
            <a:xfrm>
              <a:off x="-998387" y="2873495"/>
              <a:ext cx="852642" cy="119208"/>
            </a:xfrm>
            <a:custGeom>
              <a:avLst/>
              <a:gdLst/>
              <a:ahLst/>
              <a:cxnLst/>
              <a:rect l="l" t="t" r="r" b="b"/>
              <a:pathLst>
                <a:path w="48480" h="6778" extrusionOk="0">
                  <a:moveTo>
                    <a:pt x="0" y="1"/>
                  </a:moveTo>
                  <a:lnTo>
                    <a:pt x="0" y="6777"/>
                  </a:lnTo>
                  <a:lnTo>
                    <a:pt x="48480" y="6777"/>
                  </a:lnTo>
                  <a:lnTo>
                    <a:pt x="48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07"/>
            <p:cNvSpPr/>
            <p:nvPr/>
          </p:nvSpPr>
          <p:spPr>
            <a:xfrm>
              <a:off x="-809339" y="2874163"/>
              <a:ext cx="65724" cy="904244"/>
            </a:xfrm>
            <a:custGeom>
              <a:avLst/>
              <a:gdLst/>
              <a:ahLst/>
              <a:cxnLst/>
              <a:rect l="l" t="t" r="r" b="b"/>
              <a:pathLst>
                <a:path w="3737" h="51414" extrusionOk="0">
                  <a:moveTo>
                    <a:pt x="0" y="0"/>
                  </a:moveTo>
                  <a:lnTo>
                    <a:pt x="0" y="51414"/>
                  </a:lnTo>
                  <a:lnTo>
                    <a:pt x="3737" y="51414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07"/>
            <p:cNvSpPr/>
            <p:nvPr/>
          </p:nvSpPr>
          <p:spPr>
            <a:xfrm>
              <a:off x="-401274" y="2874163"/>
              <a:ext cx="65724" cy="904244"/>
            </a:xfrm>
            <a:custGeom>
              <a:avLst/>
              <a:gdLst/>
              <a:ahLst/>
              <a:cxnLst/>
              <a:rect l="l" t="t" r="r" b="b"/>
              <a:pathLst>
                <a:path w="3737" h="51414" extrusionOk="0">
                  <a:moveTo>
                    <a:pt x="0" y="0"/>
                  </a:moveTo>
                  <a:lnTo>
                    <a:pt x="0" y="51414"/>
                  </a:lnTo>
                  <a:lnTo>
                    <a:pt x="3737" y="51414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07"/>
            <p:cNvSpPr/>
            <p:nvPr/>
          </p:nvSpPr>
          <p:spPr>
            <a:xfrm>
              <a:off x="247195" y="4812095"/>
              <a:ext cx="427288" cy="287169"/>
            </a:xfrm>
            <a:custGeom>
              <a:avLst/>
              <a:gdLst/>
              <a:ahLst/>
              <a:cxnLst/>
              <a:rect l="l" t="t" r="r" b="b"/>
              <a:pathLst>
                <a:path w="24295" h="16328" extrusionOk="0">
                  <a:moveTo>
                    <a:pt x="3798" y="0"/>
                  </a:moveTo>
                  <a:cubicBezTo>
                    <a:pt x="3798" y="0"/>
                    <a:pt x="964" y="3108"/>
                    <a:pt x="613" y="5217"/>
                  </a:cubicBezTo>
                  <a:cubicBezTo>
                    <a:pt x="263" y="7325"/>
                    <a:pt x="1" y="8592"/>
                    <a:pt x="1" y="8592"/>
                  </a:cubicBezTo>
                  <a:lnTo>
                    <a:pt x="21085" y="16328"/>
                  </a:lnTo>
                  <a:cubicBezTo>
                    <a:pt x="21085" y="16328"/>
                    <a:pt x="24295" y="15004"/>
                    <a:pt x="23428" y="13084"/>
                  </a:cubicBezTo>
                  <a:cubicBezTo>
                    <a:pt x="22561" y="11164"/>
                    <a:pt x="12532" y="2637"/>
                    <a:pt x="12532" y="2637"/>
                  </a:cubicBezTo>
                  <a:lnTo>
                    <a:pt x="37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07"/>
            <p:cNvSpPr/>
            <p:nvPr/>
          </p:nvSpPr>
          <p:spPr>
            <a:xfrm>
              <a:off x="-140785" y="2919856"/>
              <a:ext cx="890420" cy="1969818"/>
            </a:xfrm>
            <a:custGeom>
              <a:avLst/>
              <a:gdLst/>
              <a:ahLst/>
              <a:cxnLst/>
              <a:rect l="l" t="t" r="r" b="b"/>
              <a:pathLst>
                <a:path w="50628" h="112001" extrusionOk="0">
                  <a:moveTo>
                    <a:pt x="15275" y="1"/>
                  </a:moveTo>
                  <a:cubicBezTo>
                    <a:pt x="6459" y="1"/>
                    <a:pt x="1" y="3596"/>
                    <a:pt x="11368" y="18581"/>
                  </a:cubicBezTo>
                  <a:cubicBezTo>
                    <a:pt x="40733" y="57290"/>
                    <a:pt x="28271" y="108913"/>
                    <a:pt x="28271" y="108913"/>
                  </a:cubicBezTo>
                  <a:lnTo>
                    <a:pt x="36666" y="112000"/>
                  </a:lnTo>
                  <a:cubicBezTo>
                    <a:pt x="36666" y="112000"/>
                    <a:pt x="50627" y="70614"/>
                    <a:pt x="49622" y="56048"/>
                  </a:cubicBezTo>
                  <a:cubicBezTo>
                    <a:pt x="48618" y="41483"/>
                    <a:pt x="33551" y="3062"/>
                    <a:pt x="33551" y="3062"/>
                  </a:cubicBezTo>
                  <a:cubicBezTo>
                    <a:pt x="33551" y="3062"/>
                    <a:pt x="23409" y="1"/>
                    <a:pt x="15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07"/>
            <p:cNvSpPr/>
            <p:nvPr/>
          </p:nvSpPr>
          <p:spPr>
            <a:xfrm>
              <a:off x="-53023" y="1972347"/>
              <a:ext cx="533288" cy="217522"/>
            </a:xfrm>
            <a:custGeom>
              <a:avLst/>
              <a:gdLst/>
              <a:ahLst/>
              <a:cxnLst/>
              <a:rect l="l" t="t" r="r" b="b"/>
              <a:pathLst>
                <a:path w="30322" h="12368" extrusionOk="0">
                  <a:moveTo>
                    <a:pt x="27261" y="0"/>
                  </a:moveTo>
                  <a:cubicBezTo>
                    <a:pt x="25098" y="0"/>
                    <a:pt x="4401" y="4324"/>
                    <a:pt x="2475" y="5064"/>
                  </a:cubicBezTo>
                  <a:cubicBezTo>
                    <a:pt x="487" y="5829"/>
                    <a:pt x="0" y="12368"/>
                    <a:pt x="0" y="12368"/>
                  </a:cubicBezTo>
                  <a:lnTo>
                    <a:pt x="30321" y="2310"/>
                  </a:lnTo>
                  <a:cubicBezTo>
                    <a:pt x="30321" y="2310"/>
                    <a:pt x="28332" y="321"/>
                    <a:pt x="27414" y="15"/>
                  </a:cubicBezTo>
                  <a:cubicBezTo>
                    <a:pt x="27385" y="5"/>
                    <a:pt x="27333" y="0"/>
                    <a:pt x="27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07"/>
            <p:cNvSpPr/>
            <p:nvPr/>
          </p:nvSpPr>
          <p:spPr>
            <a:xfrm>
              <a:off x="78127" y="3264729"/>
              <a:ext cx="550893" cy="1395252"/>
            </a:xfrm>
            <a:custGeom>
              <a:avLst/>
              <a:gdLst/>
              <a:ahLst/>
              <a:cxnLst/>
              <a:rect l="l" t="t" r="r" b="b"/>
              <a:pathLst>
                <a:path w="31323" h="79332" extrusionOk="0">
                  <a:moveTo>
                    <a:pt x="4925" y="1"/>
                  </a:moveTo>
                  <a:lnTo>
                    <a:pt x="1" y="3690"/>
                  </a:lnTo>
                  <a:lnTo>
                    <a:pt x="10522" y="17731"/>
                  </a:lnTo>
                  <a:lnTo>
                    <a:pt x="25340" y="79332"/>
                  </a:lnTo>
                  <a:lnTo>
                    <a:pt x="31323" y="77893"/>
                  </a:lnTo>
                  <a:lnTo>
                    <a:pt x="16207" y="15057"/>
                  </a:lnTo>
                  <a:lnTo>
                    <a:pt x="4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07"/>
            <p:cNvSpPr/>
            <p:nvPr/>
          </p:nvSpPr>
          <p:spPr>
            <a:xfrm>
              <a:off x="-1104439" y="3729320"/>
              <a:ext cx="1300068" cy="58918"/>
            </a:xfrm>
            <a:custGeom>
              <a:avLst/>
              <a:gdLst/>
              <a:ahLst/>
              <a:cxnLst/>
              <a:rect l="l" t="t" r="r" b="b"/>
              <a:pathLst>
                <a:path w="73920" h="3350" extrusionOk="0">
                  <a:moveTo>
                    <a:pt x="1674" y="0"/>
                  </a:moveTo>
                  <a:cubicBezTo>
                    <a:pt x="750" y="0"/>
                    <a:pt x="0" y="750"/>
                    <a:pt x="0" y="1675"/>
                  </a:cubicBezTo>
                  <a:cubicBezTo>
                    <a:pt x="0" y="2600"/>
                    <a:pt x="750" y="3350"/>
                    <a:pt x="1674" y="3350"/>
                  </a:cubicBezTo>
                  <a:lnTo>
                    <a:pt x="72244" y="3350"/>
                  </a:lnTo>
                  <a:cubicBezTo>
                    <a:pt x="73170" y="3350"/>
                    <a:pt x="73919" y="2600"/>
                    <a:pt x="73919" y="1675"/>
                  </a:cubicBezTo>
                  <a:cubicBezTo>
                    <a:pt x="73919" y="750"/>
                    <a:pt x="73170" y="0"/>
                    <a:pt x="72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07"/>
            <p:cNvSpPr/>
            <p:nvPr/>
          </p:nvSpPr>
          <p:spPr>
            <a:xfrm>
              <a:off x="-95919" y="3077774"/>
              <a:ext cx="601281" cy="288822"/>
            </a:xfrm>
            <a:custGeom>
              <a:avLst/>
              <a:gdLst/>
              <a:ahLst/>
              <a:cxnLst/>
              <a:rect l="l" t="t" r="r" b="b"/>
              <a:pathLst>
                <a:path w="34188" h="16422" extrusionOk="0">
                  <a:moveTo>
                    <a:pt x="4071" y="1"/>
                  </a:moveTo>
                  <a:cubicBezTo>
                    <a:pt x="4071" y="1"/>
                    <a:pt x="0" y="7507"/>
                    <a:pt x="4071" y="13278"/>
                  </a:cubicBezTo>
                  <a:cubicBezTo>
                    <a:pt x="5710" y="15604"/>
                    <a:pt x="10444" y="16422"/>
                    <a:pt x="15607" y="16422"/>
                  </a:cubicBezTo>
                  <a:cubicBezTo>
                    <a:pt x="23258" y="16422"/>
                    <a:pt x="31852" y="14626"/>
                    <a:pt x="32725" y="13278"/>
                  </a:cubicBezTo>
                  <a:cubicBezTo>
                    <a:pt x="34187" y="11020"/>
                    <a:pt x="30286" y="6160"/>
                    <a:pt x="30286" y="6160"/>
                  </a:cubicBezTo>
                  <a:lnTo>
                    <a:pt x="40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07"/>
            <p:cNvSpPr/>
            <p:nvPr/>
          </p:nvSpPr>
          <p:spPr>
            <a:xfrm>
              <a:off x="-192316" y="2005622"/>
              <a:ext cx="1019037" cy="625605"/>
            </a:xfrm>
            <a:custGeom>
              <a:avLst/>
              <a:gdLst/>
              <a:ahLst/>
              <a:cxnLst/>
              <a:rect l="l" t="t" r="r" b="b"/>
              <a:pathLst>
                <a:path w="57941" h="35571" extrusionOk="0">
                  <a:moveTo>
                    <a:pt x="41241" y="1"/>
                  </a:moveTo>
                  <a:cubicBezTo>
                    <a:pt x="34544" y="1"/>
                    <a:pt x="11489" y="7203"/>
                    <a:pt x="7920" y="10474"/>
                  </a:cubicBezTo>
                  <a:cubicBezTo>
                    <a:pt x="4069" y="14007"/>
                    <a:pt x="0" y="22376"/>
                    <a:pt x="2485" y="26955"/>
                  </a:cubicBezTo>
                  <a:cubicBezTo>
                    <a:pt x="4970" y="31533"/>
                    <a:pt x="15299" y="35570"/>
                    <a:pt x="15299" y="35570"/>
                  </a:cubicBezTo>
                  <a:lnTo>
                    <a:pt x="57941" y="8644"/>
                  </a:lnTo>
                  <a:cubicBezTo>
                    <a:pt x="57941" y="8644"/>
                    <a:pt x="46692" y="1450"/>
                    <a:pt x="42507" y="142"/>
                  </a:cubicBezTo>
                  <a:cubicBezTo>
                    <a:pt x="42200" y="46"/>
                    <a:pt x="41771" y="1"/>
                    <a:pt x="412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07"/>
            <p:cNvSpPr/>
            <p:nvPr/>
          </p:nvSpPr>
          <p:spPr>
            <a:xfrm>
              <a:off x="344208" y="4415092"/>
              <a:ext cx="464398" cy="464433"/>
            </a:xfrm>
            <a:custGeom>
              <a:avLst/>
              <a:gdLst/>
              <a:ahLst/>
              <a:cxnLst/>
              <a:rect l="l" t="t" r="r" b="b"/>
              <a:pathLst>
                <a:path w="26405" h="26407" extrusionOk="0">
                  <a:moveTo>
                    <a:pt x="13202" y="1"/>
                  </a:moveTo>
                  <a:cubicBezTo>
                    <a:pt x="9700" y="1"/>
                    <a:pt x="6342" y="1393"/>
                    <a:pt x="3867" y="3868"/>
                  </a:cubicBezTo>
                  <a:cubicBezTo>
                    <a:pt x="1391" y="6344"/>
                    <a:pt x="0" y="9702"/>
                    <a:pt x="0" y="13204"/>
                  </a:cubicBezTo>
                  <a:cubicBezTo>
                    <a:pt x="0" y="16705"/>
                    <a:pt x="1391" y="20064"/>
                    <a:pt x="3867" y="22540"/>
                  </a:cubicBezTo>
                  <a:cubicBezTo>
                    <a:pt x="6342" y="25016"/>
                    <a:pt x="9700" y="26407"/>
                    <a:pt x="13202" y="26407"/>
                  </a:cubicBezTo>
                  <a:cubicBezTo>
                    <a:pt x="16704" y="26407"/>
                    <a:pt x="20063" y="25016"/>
                    <a:pt x="22538" y="22540"/>
                  </a:cubicBezTo>
                  <a:cubicBezTo>
                    <a:pt x="25014" y="20064"/>
                    <a:pt x="26405" y="16705"/>
                    <a:pt x="26405" y="13204"/>
                  </a:cubicBezTo>
                  <a:cubicBezTo>
                    <a:pt x="26405" y="9702"/>
                    <a:pt x="25014" y="6344"/>
                    <a:pt x="22538" y="3868"/>
                  </a:cubicBezTo>
                  <a:cubicBezTo>
                    <a:pt x="20063" y="1393"/>
                    <a:pt x="16704" y="1"/>
                    <a:pt x="13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07"/>
            <p:cNvSpPr/>
            <p:nvPr/>
          </p:nvSpPr>
          <p:spPr>
            <a:xfrm>
              <a:off x="-335232" y="3524901"/>
              <a:ext cx="694689" cy="1053526"/>
            </a:xfrm>
            <a:custGeom>
              <a:avLst/>
              <a:gdLst/>
              <a:ahLst/>
              <a:cxnLst/>
              <a:rect l="l" t="t" r="r" b="b"/>
              <a:pathLst>
                <a:path w="39499" h="59902" extrusionOk="0">
                  <a:moveTo>
                    <a:pt x="34231" y="1"/>
                  </a:moveTo>
                  <a:lnTo>
                    <a:pt x="1" y="56723"/>
                  </a:lnTo>
                  <a:lnTo>
                    <a:pt x="5269" y="59902"/>
                  </a:lnTo>
                  <a:lnTo>
                    <a:pt x="39499" y="3180"/>
                  </a:lnTo>
                  <a:lnTo>
                    <a:pt x="342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07"/>
            <p:cNvSpPr/>
            <p:nvPr/>
          </p:nvSpPr>
          <p:spPr>
            <a:xfrm>
              <a:off x="585473" y="3645727"/>
              <a:ext cx="1012161" cy="996121"/>
            </a:xfrm>
            <a:custGeom>
              <a:avLst/>
              <a:gdLst/>
              <a:ahLst/>
              <a:cxnLst/>
              <a:rect l="l" t="t" r="r" b="b"/>
              <a:pathLst>
                <a:path w="57550" h="56638" extrusionOk="0">
                  <a:moveTo>
                    <a:pt x="53240" y="0"/>
                  </a:moveTo>
                  <a:lnTo>
                    <a:pt x="0" y="52245"/>
                  </a:lnTo>
                  <a:lnTo>
                    <a:pt x="4310" y="56638"/>
                  </a:lnTo>
                  <a:lnTo>
                    <a:pt x="57549" y="4392"/>
                  </a:lnTo>
                  <a:lnTo>
                    <a:pt x="53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07"/>
            <p:cNvSpPr/>
            <p:nvPr/>
          </p:nvSpPr>
          <p:spPr>
            <a:xfrm>
              <a:off x="259049" y="3173960"/>
              <a:ext cx="1746333" cy="433198"/>
            </a:xfrm>
            <a:custGeom>
              <a:avLst/>
              <a:gdLst/>
              <a:ahLst/>
              <a:cxnLst/>
              <a:rect l="l" t="t" r="r" b="b"/>
              <a:pathLst>
                <a:path w="99294" h="24631" extrusionOk="0">
                  <a:moveTo>
                    <a:pt x="68136" y="0"/>
                  </a:moveTo>
                  <a:lnTo>
                    <a:pt x="68136" y="18478"/>
                  </a:lnTo>
                  <a:lnTo>
                    <a:pt x="3078" y="18478"/>
                  </a:lnTo>
                  <a:cubicBezTo>
                    <a:pt x="1378" y="18478"/>
                    <a:pt x="1" y="19856"/>
                    <a:pt x="1" y="21555"/>
                  </a:cubicBezTo>
                  <a:cubicBezTo>
                    <a:pt x="1" y="23253"/>
                    <a:pt x="1378" y="24631"/>
                    <a:pt x="3078" y="24631"/>
                  </a:cubicBezTo>
                  <a:lnTo>
                    <a:pt x="74289" y="24631"/>
                  </a:lnTo>
                  <a:lnTo>
                    <a:pt x="74289" y="6153"/>
                  </a:lnTo>
                  <a:lnTo>
                    <a:pt x="85852" y="6153"/>
                  </a:lnTo>
                  <a:cubicBezTo>
                    <a:pt x="89870" y="6153"/>
                    <a:pt x="93140" y="9423"/>
                    <a:pt x="93140" y="13443"/>
                  </a:cubicBezTo>
                  <a:lnTo>
                    <a:pt x="93140" y="21555"/>
                  </a:lnTo>
                  <a:cubicBezTo>
                    <a:pt x="93140" y="23253"/>
                    <a:pt x="94517" y="24631"/>
                    <a:pt x="96217" y="24631"/>
                  </a:cubicBezTo>
                  <a:cubicBezTo>
                    <a:pt x="97916" y="24631"/>
                    <a:pt x="99294" y="23253"/>
                    <a:pt x="99294" y="21555"/>
                  </a:cubicBezTo>
                  <a:lnTo>
                    <a:pt x="99294" y="13442"/>
                  </a:lnTo>
                  <a:cubicBezTo>
                    <a:pt x="99294" y="6030"/>
                    <a:pt x="93264" y="0"/>
                    <a:pt x="85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07"/>
            <p:cNvSpPr/>
            <p:nvPr/>
          </p:nvSpPr>
          <p:spPr>
            <a:xfrm>
              <a:off x="-172443" y="2631051"/>
              <a:ext cx="1535793" cy="1512525"/>
            </a:xfrm>
            <a:custGeom>
              <a:avLst/>
              <a:gdLst/>
              <a:ahLst/>
              <a:cxnLst/>
              <a:rect l="l" t="t" r="r" b="b"/>
              <a:pathLst>
                <a:path w="87323" h="86000" extrusionOk="0">
                  <a:moveTo>
                    <a:pt x="14128" y="0"/>
                  </a:moveTo>
                  <a:cubicBezTo>
                    <a:pt x="12837" y="0"/>
                    <a:pt x="0" y="20478"/>
                    <a:pt x="6536" y="29779"/>
                  </a:cubicBezTo>
                  <a:cubicBezTo>
                    <a:pt x="12500" y="38266"/>
                    <a:pt x="51845" y="38683"/>
                    <a:pt x="59534" y="38683"/>
                  </a:cubicBezTo>
                  <a:cubicBezTo>
                    <a:pt x="60373" y="38683"/>
                    <a:pt x="60835" y="38678"/>
                    <a:pt x="60835" y="38678"/>
                  </a:cubicBezTo>
                  <a:lnTo>
                    <a:pt x="60835" y="38678"/>
                  </a:lnTo>
                  <a:cubicBezTo>
                    <a:pt x="60835" y="38679"/>
                    <a:pt x="53371" y="46910"/>
                    <a:pt x="49926" y="65159"/>
                  </a:cubicBezTo>
                  <a:cubicBezTo>
                    <a:pt x="46652" y="82499"/>
                    <a:pt x="47133" y="84451"/>
                    <a:pt x="47133" y="84451"/>
                  </a:cubicBezTo>
                  <a:lnTo>
                    <a:pt x="54058" y="85999"/>
                  </a:lnTo>
                  <a:cubicBezTo>
                    <a:pt x="54058" y="85999"/>
                    <a:pt x="87322" y="36876"/>
                    <a:pt x="83404" y="29244"/>
                  </a:cubicBezTo>
                  <a:cubicBezTo>
                    <a:pt x="79486" y="21610"/>
                    <a:pt x="32068" y="10683"/>
                    <a:pt x="32068" y="10683"/>
                  </a:cubicBezTo>
                  <a:lnTo>
                    <a:pt x="35796" y="5862"/>
                  </a:lnTo>
                  <a:lnTo>
                    <a:pt x="14169" y="9"/>
                  </a:lnTo>
                  <a:cubicBezTo>
                    <a:pt x="14157" y="3"/>
                    <a:pt x="14143" y="0"/>
                    <a:pt x="14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07"/>
            <p:cNvSpPr/>
            <p:nvPr/>
          </p:nvSpPr>
          <p:spPr>
            <a:xfrm>
              <a:off x="1383312" y="1766749"/>
              <a:ext cx="324964" cy="32678"/>
            </a:xfrm>
            <a:custGeom>
              <a:avLst/>
              <a:gdLst/>
              <a:ahLst/>
              <a:cxnLst/>
              <a:rect l="l" t="t" r="r" b="b"/>
              <a:pathLst>
                <a:path w="18477" h="1858" extrusionOk="0">
                  <a:moveTo>
                    <a:pt x="930" y="1"/>
                  </a:moveTo>
                  <a:cubicBezTo>
                    <a:pt x="416" y="1"/>
                    <a:pt x="0" y="416"/>
                    <a:pt x="0" y="929"/>
                  </a:cubicBezTo>
                  <a:cubicBezTo>
                    <a:pt x="0" y="1442"/>
                    <a:pt x="416" y="1858"/>
                    <a:pt x="930" y="1858"/>
                  </a:cubicBezTo>
                  <a:lnTo>
                    <a:pt x="17548" y="1858"/>
                  </a:lnTo>
                  <a:cubicBezTo>
                    <a:pt x="18061" y="1858"/>
                    <a:pt x="18477" y="1442"/>
                    <a:pt x="18477" y="929"/>
                  </a:cubicBezTo>
                  <a:cubicBezTo>
                    <a:pt x="18477" y="416"/>
                    <a:pt x="18061" y="1"/>
                    <a:pt x="17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07"/>
            <p:cNvSpPr/>
            <p:nvPr/>
          </p:nvSpPr>
          <p:spPr>
            <a:xfrm>
              <a:off x="937874" y="1707338"/>
              <a:ext cx="606030" cy="381526"/>
            </a:xfrm>
            <a:custGeom>
              <a:avLst/>
              <a:gdLst/>
              <a:ahLst/>
              <a:cxnLst/>
              <a:rect l="l" t="t" r="r" b="b"/>
              <a:pathLst>
                <a:path w="34458" h="21693" extrusionOk="0">
                  <a:moveTo>
                    <a:pt x="6187" y="1"/>
                  </a:moveTo>
                  <a:cubicBezTo>
                    <a:pt x="5795" y="137"/>
                    <a:pt x="0" y="7812"/>
                    <a:pt x="1175" y="12824"/>
                  </a:cubicBezTo>
                  <a:cubicBezTo>
                    <a:pt x="2350" y="17837"/>
                    <a:pt x="6795" y="21692"/>
                    <a:pt x="6795" y="21692"/>
                  </a:cubicBezTo>
                  <a:cubicBezTo>
                    <a:pt x="6795" y="21692"/>
                    <a:pt x="32657" y="12433"/>
                    <a:pt x="34458" y="6168"/>
                  </a:cubicBezTo>
                  <a:lnTo>
                    <a:pt x="61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07"/>
            <p:cNvSpPr/>
            <p:nvPr/>
          </p:nvSpPr>
          <p:spPr>
            <a:xfrm>
              <a:off x="983039" y="1590997"/>
              <a:ext cx="493189" cy="208570"/>
            </a:xfrm>
            <a:custGeom>
              <a:avLst/>
              <a:gdLst/>
              <a:ahLst/>
              <a:cxnLst/>
              <a:rect l="l" t="t" r="r" b="b"/>
              <a:pathLst>
                <a:path w="28042" h="11859" extrusionOk="0">
                  <a:moveTo>
                    <a:pt x="12660" y="1"/>
                  </a:moveTo>
                  <a:cubicBezTo>
                    <a:pt x="8783" y="1"/>
                    <a:pt x="5408" y="1266"/>
                    <a:pt x="3313" y="3370"/>
                  </a:cubicBezTo>
                  <a:cubicBezTo>
                    <a:pt x="1" y="6698"/>
                    <a:pt x="293" y="11650"/>
                    <a:pt x="293" y="11859"/>
                  </a:cubicBezTo>
                  <a:cubicBezTo>
                    <a:pt x="293" y="11859"/>
                    <a:pt x="12379" y="11849"/>
                    <a:pt x="20520" y="11849"/>
                  </a:cubicBezTo>
                  <a:cubicBezTo>
                    <a:pt x="24590" y="11849"/>
                    <a:pt x="27674" y="11851"/>
                    <a:pt x="27767" y="11859"/>
                  </a:cubicBezTo>
                  <a:cubicBezTo>
                    <a:pt x="27768" y="11859"/>
                    <a:pt x="27768" y="11859"/>
                    <a:pt x="27768" y="11859"/>
                  </a:cubicBezTo>
                  <a:cubicBezTo>
                    <a:pt x="28042" y="11859"/>
                    <a:pt x="25814" y="4306"/>
                    <a:pt x="21880" y="2305"/>
                  </a:cubicBezTo>
                  <a:cubicBezTo>
                    <a:pt x="18744" y="709"/>
                    <a:pt x="15562" y="1"/>
                    <a:pt x="12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07"/>
            <p:cNvSpPr/>
            <p:nvPr/>
          </p:nvSpPr>
          <p:spPr>
            <a:xfrm>
              <a:off x="974298" y="1799549"/>
              <a:ext cx="549609" cy="504691"/>
            </a:xfrm>
            <a:custGeom>
              <a:avLst/>
              <a:gdLst/>
              <a:ahLst/>
              <a:cxnLst/>
              <a:rect l="l" t="t" r="r" b="b"/>
              <a:pathLst>
                <a:path w="31250" h="28696" extrusionOk="0">
                  <a:moveTo>
                    <a:pt x="21401" y="1"/>
                  </a:moveTo>
                  <a:cubicBezTo>
                    <a:pt x="12725" y="1"/>
                    <a:pt x="9320" y="9584"/>
                    <a:pt x="9320" y="9584"/>
                  </a:cubicBezTo>
                  <a:cubicBezTo>
                    <a:pt x="9320" y="9584"/>
                    <a:pt x="8993" y="5333"/>
                    <a:pt x="6439" y="5333"/>
                  </a:cubicBezTo>
                  <a:cubicBezTo>
                    <a:pt x="6210" y="5333"/>
                    <a:pt x="5963" y="5367"/>
                    <a:pt x="5696" y="5442"/>
                  </a:cubicBezTo>
                  <a:cubicBezTo>
                    <a:pt x="2459" y="6348"/>
                    <a:pt x="3625" y="11008"/>
                    <a:pt x="5696" y="12302"/>
                  </a:cubicBezTo>
                  <a:cubicBezTo>
                    <a:pt x="7767" y="13597"/>
                    <a:pt x="5696" y="18516"/>
                    <a:pt x="0" y="20328"/>
                  </a:cubicBezTo>
                  <a:cubicBezTo>
                    <a:pt x="0" y="20328"/>
                    <a:pt x="1151" y="28695"/>
                    <a:pt x="7119" y="28695"/>
                  </a:cubicBezTo>
                  <a:cubicBezTo>
                    <a:pt x="7790" y="28695"/>
                    <a:pt x="8522" y="28589"/>
                    <a:pt x="9320" y="28354"/>
                  </a:cubicBezTo>
                  <a:lnTo>
                    <a:pt x="14627" y="24729"/>
                  </a:lnTo>
                  <a:cubicBezTo>
                    <a:pt x="14627" y="24729"/>
                    <a:pt x="16936" y="26364"/>
                    <a:pt x="19836" y="26364"/>
                  </a:cubicBezTo>
                  <a:cubicBezTo>
                    <a:pt x="21376" y="26364"/>
                    <a:pt x="23082" y="25904"/>
                    <a:pt x="24699" y="24493"/>
                  </a:cubicBezTo>
                  <a:cubicBezTo>
                    <a:pt x="31250" y="18776"/>
                    <a:pt x="30678" y="265"/>
                    <a:pt x="21747" y="6"/>
                  </a:cubicBezTo>
                  <a:cubicBezTo>
                    <a:pt x="21630" y="3"/>
                    <a:pt x="21515" y="1"/>
                    <a:pt x="2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07"/>
            <p:cNvSpPr/>
            <p:nvPr/>
          </p:nvSpPr>
          <p:spPr>
            <a:xfrm>
              <a:off x="736989" y="2120134"/>
              <a:ext cx="1036660" cy="1081772"/>
            </a:xfrm>
            <a:custGeom>
              <a:avLst/>
              <a:gdLst/>
              <a:ahLst/>
              <a:cxnLst/>
              <a:rect l="l" t="t" r="r" b="b"/>
              <a:pathLst>
                <a:path w="58943" h="61508" extrusionOk="0">
                  <a:moveTo>
                    <a:pt x="14891" y="1"/>
                  </a:moveTo>
                  <a:cubicBezTo>
                    <a:pt x="8791" y="1"/>
                    <a:pt x="725" y="8136"/>
                    <a:pt x="0" y="11275"/>
                  </a:cubicBezTo>
                  <a:cubicBezTo>
                    <a:pt x="0" y="11275"/>
                    <a:pt x="3915" y="24131"/>
                    <a:pt x="20161" y="41942"/>
                  </a:cubicBezTo>
                  <a:cubicBezTo>
                    <a:pt x="36407" y="59754"/>
                    <a:pt x="53512" y="61507"/>
                    <a:pt x="53512" y="61507"/>
                  </a:cubicBezTo>
                  <a:lnTo>
                    <a:pt x="58942" y="56515"/>
                  </a:lnTo>
                  <a:cubicBezTo>
                    <a:pt x="58942" y="56515"/>
                    <a:pt x="40944" y="49092"/>
                    <a:pt x="34384" y="34116"/>
                  </a:cubicBezTo>
                  <a:cubicBezTo>
                    <a:pt x="26203" y="15443"/>
                    <a:pt x="22801" y="2585"/>
                    <a:pt x="16946" y="359"/>
                  </a:cubicBezTo>
                  <a:cubicBezTo>
                    <a:pt x="16298" y="113"/>
                    <a:pt x="15609" y="1"/>
                    <a:pt x="14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07"/>
            <p:cNvSpPr/>
            <p:nvPr/>
          </p:nvSpPr>
          <p:spPr>
            <a:xfrm>
              <a:off x="1137738" y="1816838"/>
              <a:ext cx="132874" cy="155614"/>
            </a:xfrm>
            <a:custGeom>
              <a:avLst/>
              <a:gdLst/>
              <a:ahLst/>
              <a:cxnLst/>
              <a:rect l="l" t="t" r="r" b="b"/>
              <a:pathLst>
                <a:path w="7555" h="8848" extrusionOk="0">
                  <a:moveTo>
                    <a:pt x="7555" y="0"/>
                  </a:moveTo>
                  <a:lnTo>
                    <a:pt x="7555" y="0"/>
                  </a:lnTo>
                  <a:cubicBezTo>
                    <a:pt x="7554" y="0"/>
                    <a:pt x="54" y="1684"/>
                    <a:pt x="27" y="1684"/>
                  </a:cubicBezTo>
                  <a:cubicBezTo>
                    <a:pt x="1" y="1684"/>
                    <a:pt x="27" y="8601"/>
                    <a:pt x="27" y="8601"/>
                  </a:cubicBezTo>
                  <a:cubicBezTo>
                    <a:pt x="27" y="8601"/>
                    <a:pt x="306" y="8847"/>
                    <a:pt x="743" y="8847"/>
                  </a:cubicBezTo>
                  <a:cubicBezTo>
                    <a:pt x="1246" y="8847"/>
                    <a:pt x="1959" y="8520"/>
                    <a:pt x="2696" y="7112"/>
                  </a:cubicBezTo>
                  <a:cubicBezTo>
                    <a:pt x="4071" y="4483"/>
                    <a:pt x="4508" y="2133"/>
                    <a:pt x="7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07"/>
            <p:cNvSpPr/>
            <p:nvPr/>
          </p:nvSpPr>
          <p:spPr>
            <a:xfrm>
              <a:off x="1197536" y="1799426"/>
              <a:ext cx="403387" cy="102324"/>
            </a:xfrm>
            <a:custGeom>
              <a:avLst/>
              <a:gdLst/>
              <a:ahLst/>
              <a:cxnLst/>
              <a:rect l="l" t="t" r="r" b="b"/>
              <a:pathLst>
                <a:path w="22936" h="5818" extrusionOk="0">
                  <a:moveTo>
                    <a:pt x="1" y="1"/>
                  </a:moveTo>
                  <a:lnTo>
                    <a:pt x="731" y="1759"/>
                  </a:lnTo>
                  <a:cubicBezTo>
                    <a:pt x="731" y="1759"/>
                    <a:pt x="5152" y="5613"/>
                    <a:pt x="10110" y="5613"/>
                  </a:cubicBezTo>
                  <a:cubicBezTo>
                    <a:pt x="10178" y="5613"/>
                    <a:pt x="10247" y="5612"/>
                    <a:pt x="10315" y="5611"/>
                  </a:cubicBezTo>
                  <a:lnTo>
                    <a:pt x="9468" y="3687"/>
                  </a:lnTo>
                  <a:lnTo>
                    <a:pt x="9468" y="3687"/>
                  </a:lnTo>
                  <a:cubicBezTo>
                    <a:pt x="9469" y="3687"/>
                    <a:pt x="11816" y="5817"/>
                    <a:pt x="14953" y="5817"/>
                  </a:cubicBezTo>
                  <a:cubicBezTo>
                    <a:pt x="17381" y="5817"/>
                    <a:pt x="20283" y="4540"/>
                    <a:pt x="22936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07"/>
            <p:cNvSpPr/>
            <p:nvPr/>
          </p:nvSpPr>
          <p:spPr>
            <a:xfrm>
              <a:off x="1571499" y="3060925"/>
              <a:ext cx="297246" cy="250393"/>
            </a:xfrm>
            <a:custGeom>
              <a:avLst/>
              <a:gdLst/>
              <a:ahLst/>
              <a:cxnLst/>
              <a:rect l="l" t="t" r="r" b="b"/>
              <a:pathLst>
                <a:path w="16901" h="14237" extrusionOk="0">
                  <a:moveTo>
                    <a:pt x="5648" y="0"/>
                  </a:moveTo>
                  <a:lnTo>
                    <a:pt x="1" y="6587"/>
                  </a:lnTo>
                  <a:lnTo>
                    <a:pt x="5017" y="8015"/>
                  </a:lnTo>
                  <a:lnTo>
                    <a:pt x="8683" y="13433"/>
                  </a:lnTo>
                  <a:cubicBezTo>
                    <a:pt x="8683" y="13433"/>
                    <a:pt x="12273" y="14236"/>
                    <a:pt x="13876" y="14236"/>
                  </a:cubicBezTo>
                  <a:cubicBezTo>
                    <a:pt x="14152" y="14236"/>
                    <a:pt x="14369" y="14213"/>
                    <a:pt x="14499" y="14157"/>
                  </a:cubicBezTo>
                  <a:cubicBezTo>
                    <a:pt x="15383" y="13778"/>
                    <a:pt x="16900" y="8089"/>
                    <a:pt x="15762" y="5687"/>
                  </a:cubicBezTo>
                  <a:cubicBezTo>
                    <a:pt x="14624" y="3285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07"/>
            <p:cNvSpPr/>
            <p:nvPr/>
          </p:nvSpPr>
          <p:spPr>
            <a:xfrm>
              <a:off x="588217" y="4051805"/>
              <a:ext cx="427288" cy="287186"/>
            </a:xfrm>
            <a:custGeom>
              <a:avLst/>
              <a:gdLst/>
              <a:ahLst/>
              <a:cxnLst/>
              <a:rect l="l" t="t" r="r" b="b"/>
              <a:pathLst>
                <a:path w="24295" h="16329" extrusionOk="0">
                  <a:moveTo>
                    <a:pt x="3798" y="1"/>
                  </a:moveTo>
                  <a:cubicBezTo>
                    <a:pt x="3798" y="1"/>
                    <a:pt x="963" y="3109"/>
                    <a:pt x="613" y="5217"/>
                  </a:cubicBezTo>
                  <a:cubicBezTo>
                    <a:pt x="262" y="7326"/>
                    <a:pt x="1" y="8593"/>
                    <a:pt x="1" y="8593"/>
                  </a:cubicBezTo>
                  <a:lnTo>
                    <a:pt x="21084" y="16328"/>
                  </a:lnTo>
                  <a:cubicBezTo>
                    <a:pt x="21084" y="16328"/>
                    <a:pt x="24295" y="15005"/>
                    <a:pt x="23428" y="13085"/>
                  </a:cubicBezTo>
                  <a:cubicBezTo>
                    <a:pt x="22561" y="11165"/>
                    <a:pt x="12532" y="2638"/>
                    <a:pt x="12532" y="2638"/>
                  </a:cubicBezTo>
                  <a:lnTo>
                    <a:pt x="3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07"/>
            <p:cNvSpPr/>
            <p:nvPr/>
          </p:nvSpPr>
          <p:spPr>
            <a:xfrm>
              <a:off x="541522" y="4287565"/>
              <a:ext cx="249707" cy="404389"/>
            </a:xfrm>
            <a:custGeom>
              <a:avLst/>
              <a:gdLst/>
              <a:ahLst/>
              <a:cxnLst/>
              <a:rect l="l" t="t" r="r" b="b"/>
              <a:pathLst>
                <a:path w="14198" h="22993" extrusionOk="0">
                  <a:moveTo>
                    <a:pt x="11618" y="1"/>
                  </a:moveTo>
                  <a:lnTo>
                    <a:pt x="0" y="21605"/>
                  </a:lnTo>
                  <a:lnTo>
                    <a:pt x="2580" y="22992"/>
                  </a:lnTo>
                  <a:lnTo>
                    <a:pt x="14198" y="1388"/>
                  </a:lnTo>
                  <a:lnTo>
                    <a:pt x="116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07"/>
            <p:cNvSpPr/>
            <p:nvPr/>
          </p:nvSpPr>
          <p:spPr>
            <a:xfrm>
              <a:off x="-53023" y="2095406"/>
              <a:ext cx="1225690" cy="796239"/>
            </a:xfrm>
            <a:custGeom>
              <a:avLst/>
              <a:gdLst/>
              <a:ahLst/>
              <a:cxnLst/>
              <a:rect l="l" t="t" r="r" b="b"/>
              <a:pathLst>
                <a:path w="69691" h="45273" extrusionOk="0">
                  <a:moveTo>
                    <a:pt x="53649" y="0"/>
                  </a:moveTo>
                  <a:cubicBezTo>
                    <a:pt x="51445" y="0"/>
                    <a:pt x="48985" y="294"/>
                    <a:pt x="46257" y="944"/>
                  </a:cubicBezTo>
                  <a:cubicBezTo>
                    <a:pt x="29314" y="4978"/>
                    <a:pt x="0" y="32845"/>
                    <a:pt x="0" y="32845"/>
                  </a:cubicBezTo>
                  <a:cubicBezTo>
                    <a:pt x="0" y="32845"/>
                    <a:pt x="0" y="45272"/>
                    <a:pt x="25841" y="45272"/>
                  </a:cubicBezTo>
                  <a:cubicBezTo>
                    <a:pt x="29504" y="45272"/>
                    <a:pt x="33687" y="45023"/>
                    <a:pt x="38462" y="44452"/>
                  </a:cubicBezTo>
                  <a:cubicBezTo>
                    <a:pt x="38462" y="44452"/>
                    <a:pt x="68525" y="23805"/>
                    <a:pt x="69159" y="15200"/>
                  </a:cubicBezTo>
                  <a:cubicBezTo>
                    <a:pt x="69690" y="7979"/>
                    <a:pt x="65135" y="0"/>
                    <a:pt x="53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07"/>
            <p:cNvSpPr/>
            <p:nvPr/>
          </p:nvSpPr>
          <p:spPr>
            <a:xfrm>
              <a:off x="68418" y="2346872"/>
              <a:ext cx="854454" cy="397917"/>
            </a:xfrm>
            <a:custGeom>
              <a:avLst/>
              <a:gdLst/>
              <a:ahLst/>
              <a:cxnLst/>
              <a:rect l="l" t="t" r="r" b="b"/>
              <a:pathLst>
                <a:path w="48583" h="22625" extrusionOk="0">
                  <a:moveTo>
                    <a:pt x="7640" y="1"/>
                  </a:moveTo>
                  <a:lnTo>
                    <a:pt x="0" y="7828"/>
                  </a:lnTo>
                  <a:cubicBezTo>
                    <a:pt x="0" y="7828"/>
                    <a:pt x="19332" y="22624"/>
                    <a:pt x="37592" y="22624"/>
                  </a:cubicBezTo>
                  <a:cubicBezTo>
                    <a:pt x="39474" y="22624"/>
                    <a:pt x="41345" y="22467"/>
                    <a:pt x="43182" y="22120"/>
                  </a:cubicBezTo>
                  <a:cubicBezTo>
                    <a:pt x="43494" y="22060"/>
                    <a:pt x="43782" y="21910"/>
                    <a:pt x="44009" y="21688"/>
                  </a:cubicBezTo>
                  <a:lnTo>
                    <a:pt x="48582" y="17283"/>
                  </a:lnTo>
                  <a:cubicBezTo>
                    <a:pt x="48582" y="17283"/>
                    <a:pt x="16213" y="12672"/>
                    <a:pt x="76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07"/>
            <p:cNvSpPr/>
            <p:nvPr/>
          </p:nvSpPr>
          <p:spPr>
            <a:xfrm>
              <a:off x="401578" y="2031001"/>
              <a:ext cx="818382" cy="310542"/>
            </a:xfrm>
            <a:custGeom>
              <a:avLst/>
              <a:gdLst/>
              <a:ahLst/>
              <a:cxnLst/>
              <a:rect l="l" t="t" r="r" b="b"/>
              <a:pathLst>
                <a:path w="46532" h="17657" extrusionOk="0">
                  <a:moveTo>
                    <a:pt x="20001" y="1"/>
                  </a:moveTo>
                  <a:cubicBezTo>
                    <a:pt x="8301" y="1"/>
                    <a:pt x="0" y="7749"/>
                    <a:pt x="0" y="7749"/>
                  </a:cubicBezTo>
                  <a:lnTo>
                    <a:pt x="12384" y="7218"/>
                  </a:lnTo>
                  <a:cubicBezTo>
                    <a:pt x="12559" y="6956"/>
                    <a:pt x="18170" y="5227"/>
                    <a:pt x="24722" y="5227"/>
                  </a:cubicBezTo>
                  <a:cubicBezTo>
                    <a:pt x="31437" y="5227"/>
                    <a:pt x="39141" y="7044"/>
                    <a:pt x="42992" y="14119"/>
                  </a:cubicBezTo>
                  <a:lnTo>
                    <a:pt x="44585" y="17657"/>
                  </a:lnTo>
                  <a:cubicBezTo>
                    <a:pt x="44585" y="17657"/>
                    <a:pt x="46531" y="8457"/>
                    <a:pt x="29900" y="1911"/>
                  </a:cubicBezTo>
                  <a:cubicBezTo>
                    <a:pt x="26423" y="542"/>
                    <a:pt x="23093" y="1"/>
                    <a:pt x="20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07"/>
            <p:cNvSpPr/>
            <p:nvPr/>
          </p:nvSpPr>
          <p:spPr>
            <a:xfrm>
              <a:off x="-40448" y="2204361"/>
              <a:ext cx="498184" cy="360579"/>
            </a:xfrm>
            <a:custGeom>
              <a:avLst/>
              <a:gdLst/>
              <a:ahLst/>
              <a:cxnLst/>
              <a:rect l="l" t="t" r="r" b="b"/>
              <a:pathLst>
                <a:path w="28326" h="20502" extrusionOk="0">
                  <a:moveTo>
                    <a:pt x="20436" y="1"/>
                  </a:moveTo>
                  <a:cubicBezTo>
                    <a:pt x="13268" y="1"/>
                    <a:pt x="5782" y="5092"/>
                    <a:pt x="3361" y="7858"/>
                  </a:cubicBezTo>
                  <a:cubicBezTo>
                    <a:pt x="0" y="11699"/>
                    <a:pt x="6082" y="20502"/>
                    <a:pt x="6082" y="20502"/>
                  </a:cubicBezTo>
                  <a:lnTo>
                    <a:pt x="28326" y="2738"/>
                  </a:lnTo>
                  <a:cubicBezTo>
                    <a:pt x="25954" y="768"/>
                    <a:pt x="23219" y="1"/>
                    <a:pt x="20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AC4457C-4C36-4B67-83A7-59ECA4AF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47" y="3060925"/>
            <a:ext cx="3273385" cy="1751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3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3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>
            <a:spLocks noGrp="1"/>
          </p:cNvSpPr>
          <p:nvPr>
            <p:ph type="title"/>
          </p:nvPr>
        </p:nvSpPr>
        <p:spPr>
          <a:xfrm>
            <a:off x="1072916" y="2449414"/>
            <a:ext cx="1604700" cy="8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Context</a:t>
            </a:r>
            <a:endParaRPr/>
          </a:p>
        </p:txBody>
      </p:sp>
      <p:sp>
        <p:nvSpPr>
          <p:cNvPr id="374" name="Google Shape;374;p50"/>
          <p:cNvSpPr txBox="1">
            <a:spLocks noGrp="1"/>
          </p:cNvSpPr>
          <p:nvPr>
            <p:ph type="subTitle" idx="1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GoFresh</a:t>
            </a:r>
            <a:r>
              <a:rPr lang="en-US"/>
              <a:t> and the need for a different pricing strategy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0"/>
          <p:cNvSpPr txBox="1">
            <a:spLocks noGrp="1"/>
          </p:cNvSpPr>
          <p:nvPr>
            <p:ph type="title" idx="2"/>
          </p:nvPr>
        </p:nvSpPr>
        <p:spPr>
          <a:xfrm>
            <a:off x="2911817" y="2449414"/>
            <a:ext cx="1604700" cy="8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 Design</a:t>
            </a:r>
            <a:endParaRPr/>
          </a:p>
        </p:txBody>
      </p:sp>
      <p:sp>
        <p:nvSpPr>
          <p:cNvPr id="376" name="Google Shape;376;p50"/>
          <p:cNvSpPr txBox="1">
            <a:spLocks noGrp="1"/>
          </p:cNvSpPr>
          <p:nvPr>
            <p:ph type="subTitle" idx="3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Survey design and Methodology</a:t>
            </a:r>
            <a:endParaRPr/>
          </a:p>
        </p:txBody>
      </p:sp>
      <p:sp>
        <p:nvSpPr>
          <p:cNvPr id="377" name="Google Shape;377;p50"/>
          <p:cNvSpPr txBox="1">
            <a:spLocks noGrp="1"/>
          </p:cNvSpPr>
          <p:nvPr>
            <p:ph type="title" idx="4"/>
          </p:nvPr>
        </p:nvSpPr>
        <p:spPr>
          <a:xfrm>
            <a:off x="4610289" y="2402566"/>
            <a:ext cx="1604700" cy="8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</a:t>
            </a:r>
          </a:p>
        </p:txBody>
      </p:sp>
      <p:sp>
        <p:nvSpPr>
          <p:cNvPr id="378" name="Google Shape;378;p50"/>
          <p:cNvSpPr txBox="1">
            <a:spLocks noGrp="1"/>
          </p:cNvSpPr>
          <p:nvPr>
            <p:ph type="subTitle" idx="5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Process to optimum price discovery</a:t>
            </a:r>
            <a:endParaRPr/>
          </a:p>
        </p:txBody>
      </p:sp>
      <p:sp>
        <p:nvSpPr>
          <p:cNvPr id="379" name="Google Shape;379;p50"/>
          <p:cNvSpPr/>
          <p:nvPr/>
        </p:nvSpPr>
        <p:spPr>
          <a:xfrm>
            <a:off x="1397125" y="763925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0"/>
          <p:cNvSpPr/>
          <p:nvPr/>
        </p:nvSpPr>
        <p:spPr>
          <a:xfrm>
            <a:off x="3119213" y="763925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0"/>
          <p:cNvSpPr/>
          <p:nvPr/>
        </p:nvSpPr>
        <p:spPr>
          <a:xfrm>
            <a:off x="4841275" y="763925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0"/>
          <p:cNvSpPr/>
          <p:nvPr/>
        </p:nvSpPr>
        <p:spPr>
          <a:xfrm>
            <a:off x="6563375" y="763925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0"/>
          <p:cNvSpPr txBox="1">
            <a:spLocks noGrp="1"/>
          </p:cNvSpPr>
          <p:nvPr>
            <p:ph type="title" idx="6"/>
          </p:nvPr>
        </p:nvSpPr>
        <p:spPr>
          <a:xfrm>
            <a:off x="6399382" y="2449414"/>
            <a:ext cx="1604700" cy="8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</a:t>
            </a:r>
            <a:endParaRPr/>
          </a:p>
        </p:txBody>
      </p:sp>
      <p:sp>
        <p:nvSpPr>
          <p:cNvPr id="384" name="Google Shape;384;p50"/>
          <p:cNvSpPr txBox="1">
            <a:spLocks noGrp="1"/>
          </p:cNvSpPr>
          <p:nvPr>
            <p:ph type="subTitle" idx="7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/>
              <a:t>Discussion of experiment results</a:t>
            </a:r>
          </a:p>
        </p:txBody>
      </p:sp>
      <p:sp>
        <p:nvSpPr>
          <p:cNvPr id="385" name="Google Shape;385;p50"/>
          <p:cNvSpPr txBox="1">
            <a:spLocks noGrp="1"/>
          </p:cNvSpPr>
          <p:nvPr>
            <p:ph type="title" idx="8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6" name="Google Shape;386;p50"/>
          <p:cNvSpPr txBox="1">
            <a:spLocks noGrp="1"/>
          </p:cNvSpPr>
          <p:nvPr>
            <p:ph type="title" idx="9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7" name="Google Shape;387;p50"/>
          <p:cNvSpPr txBox="1">
            <a:spLocks noGrp="1"/>
          </p:cNvSpPr>
          <p:nvPr>
            <p:ph type="title" idx="13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8" name="Google Shape;388;p50"/>
          <p:cNvSpPr txBox="1">
            <a:spLocks noGrp="1"/>
          </p:cNvSpPr>
          <p:nvPr>
            <p:ph type="title" idx="14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/>
          <p:nvPr/>
        </p:nvSpPr>
        <p:spPr>
          <a:xfrm rot="10800000" flipH="1">
            <a:off x="-1107589" y="2752577"/>
            <a:ext cx="4663189" cy="3549872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Context</a:t>
            </a:r>
            <a:endParaRPr/>
          </a:p>
        </p:txBody>
      </p: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4159236" y="1398943"/>
            <a:ext cx="4663188" cy="220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400" b="1" err="1"/>
              <a:t>Go</a:t>
            </a:r>
            <a:r>
              <a:rPr lang="en-US" sz="2400" b="1" err="1">
                <a:solidFill>
                  <a:srgbClr val="00B050"/>
                </a:solidFill>
              </a:rPr>
              <a:t>Fresh</a:t>
            </a:r>
            <a:br>
              <a:rPr lang="en-US"/>
            </a:br>
            <a:r>
              <a:rPr lang="en-US" u="sng"/>
              <a:t>Leading meal kit delivery service</a:t>
            </a:r>
          </a:p>
          <a:p>
            <a:pPr marL="285750" lvl="0" indent="-285750" algn="just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/>
              <a:t>Currently serves a large young professional customer base</a:t>
            </a:r>
          </a:p>
          <a:p>
            <a:pPr marL="285750" lvl="0" indent="-285750" algn="just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/>
              <a:t>Established leader in the meal kit delivery market</a:t>
            </a:r>
          </a:p>
          <a:p>
            <a:pPr marL="285750" lvl="0" indent="-285750" algn="just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/>
              <a:t>Pre-portioned ingredients and recipe cards</a:t>
            </a:r>
          </a:p>
        </p:txBody>
      </p:sp>
      <p:grpSp>
        <p:nvGrpSpPr>
          <p:cNvPr id="6" name="Google Shape;1756;p73">
            <a:extLst>
              <a:ext uri="{FF2B5EF4-FFF2-40B4-BE49-F238E27FC236}">
                <a16:creationId xmlns:a16="http://schemas.microsoft.com/office/drawing/2014/main" id="{0CBEF6BF-C3E9-4010-A2E9-BA73F121EFBD}"/>
              </a:ext>
            </a:extLst>
          </p:cNvPr>
          <p:cNvGrpSpPr/>
          <p:nvPr/>
        </p:nvGrpSpPr>
        <p:grpSpPr>
          <a:xfrm>
            <a:off x="-3155" y="2888671"/>
            <a:ext cx="1501082" cy="1665309"/>
            <a:chOff x="156" y="1491738"/>
            <a:chExt cx="1780029" cy="2211701"/>
          </a:xfrm>
        </p:grpSpPr>
        <p:sp>
          <p:nvSpPr>
            <p:cNvPr id="7" name="Google Shape;1757;p73">
              <a:extLst>
                <a:ext uri="{FF2B5EF4-FFF2-40B4-BE49-F238E27FC236}">
                  <a16:creationId xmlns:a16="http://schemas.microsoft.com/office/drawing/2014/main" id="{6CADFF82-333A-4607-9A1D-3E3218773C93}"/>
                </a:ext>
              </a:extLst>
            </p:cNvPr>
            <p:cNvSpPr/>
            <p:nvPr/>
          </p:nvSpPr>
          <p:spPr>
            <a:xfrm flipH="1">
              <a:off x="156" y="1491738"/>
              <a:ext cx="1170604" cy="2140608"/>
            </a:xfrm>
            <a:custGeom>
              <a:avLst/>
              <a:gdLst/>
              <a:ahLst/>
              <a:cxnLst/>
              <a:rect l="l" t="t" r="r" b="b"/>
              <a:pathLst>
                <a:path w="56050" h="102495" extrusionOk="0">
                  <a:moveTo>
                    <a:pt x="0" y="1"/>
                  </a:moveTo>
                  <a:lnTo>
                    <a:pt x="0" y="102494"/>
                  </a:lnTo>
                  <a:lnTo>
                    <a:pt x="56050" y="102494"/>
                  </a:lnTo>
                  <a:lnTo>
                    <a:pt x="560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58;p73">
              <a:extLst>
                <a:ext uri="{FF2B5EF4-FFF2-40B4-BE49-F238E27FC236}">
                  <a16:creationId xmlns:a16="http://schemas.microsoft.com/office/drawing/2014/main" id="{C4DD3401-8095-42FE-A651-96130512DF4B}"/>
                </a:ext>
              </a:extLst>
            </p:cNvPr>
            <p:cNvSpPr/>
            <p:nvPr/>
          </p:nvSpPr>
          <p:spPr>
            <a:xfrm flipH="1">
              <a:off x="62999" y="1560303"/>
              <a:ext cx="1044292" cy="2072043"/>
            </a:xfrm>
            <a:custGeom>
              <a:avLst/>
              <a:gdLst/>
              <a:ahLst/>
              <a:cxnLst/>
              <a:rect l="l" t="t" r="r" b="b"/>
              <a:pathLst>
                <a:path w="50002" h="99212" extrusionOk="0">
                  <a:moveTo>
                    <a:pt x="1" y="0"/>
                  </a:moveTo>
                  <a:lnTo>
                    <a:pt x="1" y="99211"/>
                  </a:lnTo>
                  <a:lnTo>
                    <a:pt x="50002" y="99211"/>
                  </a:lnTo>
                  <a:lnTo>
                    <a:pt x="5000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59;p73">
              <a:extLst>
                <a:ext uri="{FF2B5EF4-FFF2-40B4-BE49-F238E27FC236}">
                  <a16:creationId xmlns:a16="http://schemas.microsoft.com/office/drawing/2014/main" id="{02F7956C-C7FE-4D89-A5F5-E383D7BC467C}"/>
                </a:ext>
              </a:extLst>
            </p:cNvPr>
            <p:cNvSpPr/>
            <p:nvPr/>
          </p:nvSpPr>
          <p:spPr>
            <a:xfrm flipH="1">
              <a:off x="62999" y="1501888"/>
              <a:ext cx="432319" cy="2201551"/>
            </a:xfrm>
            <a:custGeom>
              <a:avLst/>
              <a:gdLst/>
              <a:ahLst/>
              <a:cxnLst/>
              <a:rect l="l" t="t" r="r" b="b"/>
              <a:pathLst>
                <a:path w="20700" h="105413" extrusionOk="0">
                  <a:moveTo>
                    <a:pt x="20700" y="3040"/>
                  </a:moveTo>
                  <a:lnTo>
                    <a:pt x="20700" y="102373"/>
                  </a:lnTo>
                  <a:lnTo>
                    <a:pt x="0" y="105413"/>
                  </a:lnTo>
                  <a:lnTo>
                    <a:pt x="0" y="1"/>
                  </a:lnTo>
                  <a:close/>
                  <a:moveTo>
                    <a:pt x="17903" y="99151"/>
                  </a:moveTo>
                  <a:lnTo>
                    <a:pt x="17903" y="58999"/>
                  </a:lnTo>
                  <a:lnTo>
                    <a:pt x="3009" y="59242"/>
                  </a:lnTo>
                  <a:lnTo>
                    <a:pt x="3009" y="101188"/>
                  </a:lnTo>
                  <a:close/>
                  <a:moveTo>
                    <a:pt x="17903" y="46415"/>
                  </a:moveTo>
                  <a:lnTo>
                    <a:pt x="17903" y="6232"/>
                  </a:lnTo>
                  <a:lnTo>
                    <a:pt x="3009" y="4195"/>
                  </a:lnTo>
                  <a:lnTo>
                    <a:pt x="3009" y="4614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0;p73">
              <a:extLst>
                <a:ext uri="{FF2B5EF4-FFF2-40B4-BE49-F238E27FC236}">
                  <a16:creationId xmlns:a16="http://schemas.microsoft.com/office/drawing/2014/main" id="{28E2B4D0-71EA-420A-906E-D3A296519E1C}"/>
                </a:ext>
              </a:extLst>
            </p:cNvPr>
            <p:cNvSpPr/>
            <p:nvPr/>
          </p:nvSpPr>
          <p:spPr>
            <a:xfrm flipH="1">
              <a:off x="121394" y="2734061"/>
              <a:ext cx="309808" cy="881786"/>
            </a:xfrm>
            <a:custGeom>
              <a:avLst/>
              <a:gdLst/>
              <a:ahLst/>
              <a:cxnLst/>
              <a:rect l="l" t="t" r="r" b="b"/>
              <a:pathLst>
                <a:path w="14834" h="42221" extrusionOk="0">
                  <a:moveTo>
                    <a:pt x="14833" y="1"/>
                  </a:moveTo>
                  <a:lnTo>
                    <a:pt x="14833" y="40153"/>
                  </a:lnTo>
                  <a:lnTo>
                    <a:pt x="0" y="42220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1;p73">
              <a:extLst>
                <a:ext uri="{FF2B5EF4-FFF2-40B4-BE49-F238E27FC236}">
                  <a16:creationId xmlns:a16="http://schemas.microsoft.com/office/drawing/2014/main" id="{73018CB1-B842-4F73-B54C-DAECF667D5A8}"/>
                </a:ext>
              </a:extLst>
            </p:cNvPr>
            <p:cNvSpPr/>
            <p:nvPr/>
          </p:nvSpPr>
          <p:spPr>
            <a:xfrm flipH="1">
              <a:off x="121394" y="1588874"/>
              <a:ext cx="309808" cy="882391"/>
            </a:xfrm>
            <a:custGeom>
              <a:avLst/>
              <a:gdLst/>
              <a:ahLst/>
              <a:cxnLst/>
              <a:rect l="l" t="t" r="r" b="b"/>
              <a:pathLst>
                <a:path w="14834" h="42250" extrusionOk="0">
                  <a:moveTo>
                    <a:pt x="14833" y="2067"/>
                  </a:moveTo>
                  <a:lnTo>
                    <a:pt x="14833" y="42250"/>
                  </a:lnTo>
                  <a:lnTo>
                    <a:pt x="0" y="41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2;p73">
              <a:extLst>
                <a:ext uri="{FF2B5EF4-FFF2-40B4-BE49-F238E27FC236}">
                  <a16:creationId xmlns:a16="http://schemas.microsoft.com/office/drawing/2014/main" id="{44B7A276-3557-44A0-AC20-A477BF777E87}"/>
                </a:ext>
              </a:extLst>
            </p:cNvPr>
            <p:cNvSpPr/>
            <p:nvPr/>
          </p:nvSpPr>
          <p:spPr>
            <a:xfrm flipH="1">
              <a:off x="495298" y="1501888"/>
              <a:ext cx="55262" cy="2201551"/>
            </a:xfrm>
            <a:custGeom>
              <a:avLst/>
              <a:gdLst/>
              <a:ahLst/>
              <a:cxnLst/>
              <a:rect l="l" t="t" r="r" b="b"/>
              <a:pathLst>
                <a:path w="2646" h="105413" extrusionOk="0">
                  <a:moveTo>
                    <a:pt x="1" y="104744"/>
                  </a:moveTo>
                  <a:lnTo>
                    <a:pt x="2645" y="105413"/>
                  </a:lnTo>
                  <a:lnTo>
                    <a:pt x="2645" y="1"/>
                  </a:lnTo>
                  <a:lnTo>
                    <a:pt x="1" y="67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3;p73">
              <a:extLst>
                <a:ext uri="{FF2B5EF4-FFF2-40B4-BE49-F238E27FC236}">
                  <a16:creationId xmlns:a16="http://schemas.microsoft.com/office/drawing/2014/main" id="{14E18889-C4B7-4423-B3A9-A082E8651143}"/>
                </a:ext>
              </a:extLst>
            </p:cNvPr>
            <p:cNvSpPr/>
            <p:nvPr/>
          </p:nvSpPr>
          <p:spPr>
            <a:xfrm flipH="1">
              <a:off x="507369" y="2509339"/>
              <a:ext cx="31766" cy="263464"/>
            </a:xfrm>
            <a:custGeom>
              <a:avLst/>
              <a:gdLst/>
              <a:ahLst/>
              <a:cxnLst/>
              <a:rect l="l" t="t" r="r" b="b"/>
              <a:pathLst>
                <a:path w="1521" h="12615" extrusionOk="0">
                  <a:moveTo>
                    <a:pt x="1" y="1"/>
                  </a:moveTo>
                  <a:lnTo>
                    <a:pt x="1" y="12615"/>
                  </a:lnTo>
                  <a:lnTo>
                    <a:pt x="1521" y="12615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4;p73">
              <a:extLst>
                <a:ext uri="{FF2B5EF4-FFF2-40B4-BE49-F238E27FC236}">
                  <a16:creationId xmlns:a16="http://schemas.microsoft.com/office/drawing/2014/main" id="{FCB848E5-3DC0-4CD3-8C3A-06629155E055}"/>
                </a:ext>
              </a:extLst>
            </p:cNvPr>
            <p:cNvSpPr/>
            <p:nvPr/>
          </p:nvSpPr>
          <p:spPr>
            <a:xfrm flipH="1">
              <a:off x="515619" y="2541084"/>
              <a:ext cx="13993" cy="59689"/>
            </a:xfrm>
            <a:custGeom>
              <a:avLst/>
              <a:gdLst/>
              <a:ahLst/>
              <a:cxnLst/>
              <a:rect l="l" t="t" r="r" b="b"/>
              <a:pathLst>
                <a:path w="670" h="2858" extrusionOk="0">
                  <a:moveTo>
                    <a:pt x="1" y="0"/>
                  </a:moveTo>
                  <a:lnTo>
                    <a:pt x="1" y="2858"/>
                  </a:lnTo>
                  <a:lnTo>
                    <a:pt x="669" y="2858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5;p73">
              <a:extLst>
                <a:ext uri="{FF2B5EF4-FFF2-40B4-BE49-F238E27FC236}">
                  <a16:creationId xmlns:a16="http://schemas.microsoft.com/office/drawing/2014/main" id="{F04B59AF-496B-42FA-94F0-5F43B0FB1BE0}"/>
                </a:ext>
              </a:extLst>
            </p:cNvPr>
            <p:cNvSpPr/>
            <p:nvPr/>
          </p:nvSpPr>
          <p:spPr>
            <a:xfrm flipH="1">
              <a:off x="515619" y="2638846"/>
              <a:ext cx="13993" cy="59689"/>
            </a:xfrm>
            <a:custGeom>
              <a:avLst/>
              <a:gdLst/>
              <a:ahLst/>
              <a:cxnLst/>
              <a:rect l="l" t="t" r="r" b="b"/>
              <a:pathLst>
                <a:path w="670" h="2858" extrusionOk="0">
                  <a:moveTo>
                    <a:pt x="1" y="0"/>
                  </a:moveTo>
                  <a:lnTo>
                    <a:pt x="1" y="2857"/>
                  </a:lnTo>
                  <a:lnTo>
                    <a:pt x="669" y="2857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66;p73">
              <a:extLst>
                <a:ext uri="{FF2B5EF4-FFF2-40B4-BE49-F238E27FC236}">
                  <a16:creationId xmlns:a16="http://schemas.microsoft.com/office/drawing/2014/main" id="{18DD197B-B6BF-464B-9464-BA6873A6F0CB}"/>
                </a:ext>
              </a:extLst>
            </p:cNvPr>
            <p:cNvSpPr/>
            <p:nvPr/>
          </p:nvSpPr>
          <p:spPr>
            <a:xfrm flipH="1">
              <a:off x="419757" y="2534108"/>
              <a:ext cx="36215" cy="60316"/>
            </a:xfrm>
            <a:custGeom>
              <a:avLst/>
              <a:gdLst/>
              <a:ahLst/>
              <a:cxnLst/>
              <a:rect l="l" t="t" r="r" b="b"/>
              <a:pathLst>
                <a:path w="1734" h="2888" extrusionOk="0">
                  <a:moveTo>
                    <a:pt x="700" y="0"/>
                  </a:moveTo>
                  <a:cubicBezTo>
                    <a:pt x="305" y="0"/>
                    <a:pt x="1" y="638"/>
                    <a:pt x="1" y="1429"/>
                  </a:cubicBezTo>
                  <a:cubicBezTo>
                    <a:pt x="1" y="2249"/>
                    <a:pt x="305" y="2888"/>
                    <a:pt x="700" y="2888"/>
                  </a:cubicBezTo>
                  <a:lnTo>
                    <a:pt x="1733" y="2888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67;p73">
              <a:extLst>
                <a:ext uri="{FF2B5EF4-FFF2-40B4-BE49-F238E27FC236}">
                  <a16:creationId xmlns:a16="http://schemas.microsoft.com/office/drawing/2014/main" id="{E7228663-8CAB-46A2-A151-191389F07E85}"/>
                </a:ext>
              </a:extLst>
            </p:cNvPr>
            <p:cNvSpPr/>
            <p:nvPr/>
          </p:nvSpPr>
          <p:spPr>
            <a:xfrm flipH="1">
              <a:off x="386759" y="2522663"/>
              <a:ext cx="50166" cy="84459"/>
            </a:xfrm>
            <a:custGeom>
              <a:avLst/>
              <a:gdLst/>
              <a:ahLst/>
              <a:cxnLst/>
              <a:rect l="l" t="t" r="r" b="b"/>
              <a:pathLst>
                <a:path w="2402" h="4044" extrusionOk="0">
                  <a:moveTo>
                    <a:pt x="943" y="1"/>
                  </a:moveTo>
                  <a:cubicBezTo>
                    <a:pt x="426" y="1"/>
                    <a:pt x="1" y="913"/>
                    <a:pt x="1" y="2037"/>
                  </a:cubicBezTo>
                  <a:cubicBezTo>
                    <a:pt x="1" y="3132"/>
                    <a:pt x="426" y="4044"/>
                    <a:pt x="943" y="4044"/>
                  </a:cubicBezTo>
                  <a:lnTo>
                    <a:pt x="2402" y="4044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68;p73">
              <a:extLst>
                <a:ext uri="{FF2B5EF4-FFF2-40B4-BE49-F238E27FC236}">
                  <a16:creationId xmlns:a16="http://schemas.microsoft.com/office/drawing/2014/main" id="{2C2576E2-14CF-43B7-B558-4DC11701EF5A}"/>
                </a:ext>
              </a:extLst>
            </p:cNvPr>
            <p:cNvSpPr/>
            <p:nvPr/>
          </p:nvSpPr>
          <p:spPr>
            <a:xfrm flipH="1">
              <a:off x="367064" y="2522663"/>
              <a:ext cx="40016" cy="84459"/>
            </a:xfrm>
            <a:custGeom>
              <a:avLst/>
              <a:gdLst/>
              <a:ahLst/>
              <a:cxnLst/>
              <a:rect l="l" t="t" r="r" b="b"/>
              <a:pathLst>
                <a:path w="1916" h="4044" extrusionOk="0">
                  <a:moveTo>
                    <a:pt x="973" y="1"/>
                  </a:moveTo>
                  <a:cubicBezTo>
                    <a:pt x="426" y="1"/>
                    <a:pt x="0" y="913"/>
                    <a:pt x="0" y="2007"/>
                  </a:cubicBezTo>
                  <a:cubicBezTo>
                    <a:pt x="0" y="3132"/>
                    <a:pt x="426" y="4044"/>
                    <a:pt x="973" y="4044"/>
                  </a:cubicBezTo>
                  <a:cubicBezTo>
                    <a:pt x="1490" y="4044"/>
                    <a:pt x="1915" y="3132"/>
                    <a:pt x="1915" y="2007"/>
                  </a:cubicBezTo>
                  <a:cubicBezTo>
                    <a:pt x="1915" y="913"/>
                    <a:pt x="1490" y="1"/>
                    <a:pt x="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69;p73">
              <a:extLst>
                <a:ext uri="{FF2B5EF4-FFF2-40B4-BE49-F238E27FC236}">
                  <a16:creationId xmlns:a16="http://schemas.microsoft.com/office/drawing/2014/main" id="{BDBAC54A-27A2-4EF4-A63A-0BA67C8AB212}"/>
                </a:ext>
              </a:extLst>
            </p:cNvPr>
            <p:cNvSpPr/>
            <p:nvPr/>
          </p:nvSpPr>
          <p:spPr>
            <a:xfrm flipH="1">
              <a:off x="426106" y="2624248"/>
              <a:ext cx="33040" cy="71740"/>
            </a:xfrm>
            <a:custGeom>
              <a:avLst/>
              <a:gdLst/>
              <a:ahLst/>
              <a:cxnLst/>
              <a:rect l="l" t="t" r="r" b="b"/>
              <a:pathLst>
                <a:path w="1582" h="3435" extrusionOk="0">
                  <a:moveTo>
                    <a:pt x="791" y="0"/>
                  </a:moveTo>
                  <a:cubicBezTo>
                    <a:pt x="365" y="0"/>
                    <a:pt x="1" y="760"/>
                    <a:pt x="1" y="1702"/>
                  </a:cubicBezTo>
                  <a:cubicBezTo>
                    <a:pt x="1" y="2675"/>
                    <a:pt x="365" y="3435"/>
                    <a:pt x="791" y="3435"/>
                  </a:cubicBezTo>
                  <a:cubicBezTo>
                    <a:pt x="1247" y="3435"/>
                    <a:pt x="1581" y="2675"/>
                    <a:pt x="1581" y="1702"/>
                  </a:cubicBezTo>
                  <a:cubicBezTo>
                    <a:pt x="1581" y="760"/>
                    <a:pt x="1247" y="0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70;p73">
              <a:extLst>
                <a:ext uri="{FF2B5EF4-FFF2-40B4-BE49-F238E27FC236}">
                  <a16:creationId xmlns:a16="http://schemas.microsoft.com/office/drawing/2014/main" id="{389ED47C-32EA-4EC8-9957-F98C29C89869}"/>
                </a:ext>
              </a:extLst>
            </p:cNvPr>
            <p:cNvSpPr/>
            <p:nvPr/>
          </p:nvSpPr>
          <p:spPr>
            <a:xfrm flipH="1">
              <a:off x="439451" y="2648997"/>
              <a:ext cx="6370" cy="12719"/>
            </a:xfrm>
            <a:custGeom>
              <a:avLst/>
              <a:gdLst/>
              <a:ahLst/>
              <a:cxnLst/>
              <a:rect l="l" t="t" r="r" b="b"/>
              <a:pathLst>
                <a:path w="305" h="609" extrusionOk="0">
                  <a:moveTo>
                    <a:pt x="153" y="1"/>
                  </a:moveTo>
                  <a:cubicBezTo>
                    <a:pt x="62" y="1"/>
                    <a:pt x="1" y="122"/>
                    <a:pt x="1" y="305"/>
                  </a:cubicBezTo>
                  <a:cubicBezTo>
                    <a:pt x="1" y="487"/>
                    <a:pt x="62" y="609"/>
                    <a:pt x="153" y="609"/>
                  </a:cubicBezTo>
                  <a:cubicBezTo>
                    <a:pt x="244" y="609"/>
                    <a:pt x="305" y="487"/>
                    <a:pt x="305" y="305"/>
                  </a:cubicBezTo>
                  <a:cubicBezTo>
                    <a:pt x="305" y="122"/>
                    <a:pt x="244" y="1"/>
                    <a:pt x="153" y="1"/>
                  </a:cubicBezTo>
                  <a:close/>
                </a:path>
              </a:pathLst>
            </a:custGeom>
            <a:solidFill>
              <a:srgbClr val="8DA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71;p73">
              <a:extLst>
                <a:ext uri="{FF2B5EF4-FFF2-40B4-BE49-F238E27FC236}">
                  <a16:creationId xmlns:a16="http://schemas.microsoft.com/office/drawing/2014/main" id="{3CFF21BD-94A3-48DE-9238-C72F867C287E}"/>
                </a:ext>
              </a:extLst>
            </p:cNvPr>
            <p:cNvSpPr/>
            <p:nvPr/>
          </p:nvSpPr>
          <p:spPr>
            <a:xfrm flipH="1">
              <a:off x="440705" y="2657894"/>
              <a:ext cx="2569" cy="13346"/>
            </a:xfrm>
            <a:custGeom>
              <a:avLst/>
              <a:gdLst/>
              <a:ahLst/>
              <a:cxnLst/>
              <a:rect l="l" t="t" r="r" b="b"/>
              <a:pathLst>
                <a:path w="123" h="639" extrusionOk="0">
                  <a:moveTo>
                    <a:pt x="1" y="0"/>
                  </a:moveTo>
                  <a:lnTo>
                    <a:pt x="1" y="638"/>
                  </a:lnTo>
                  <a:lnTo>
                    <a:pt x="122" y="638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72;p73">
              <a:extLst>
                <a:ext uri="{FF2B5EF4-FFF2-40B4-BE49-F238E27FC236}">
                  <a16:creationId xmlns:a16="http://schemas.microsoft.com/office/drawing/2014/main" id="{98BAC6F8-84E7-43C0-A6AD-4997C53E830B}"/>
                </a:ext>
              </a:extLst>
            </p:cNvPr>
            <p:cNvSpPr/>
            <p:nvPr/>
          </p:nvSpPr>
          <p:spPr>
            <a:xfrm flipH="1">
              <a:off x="1183438" y="1809775"/>
              <a:ext cx="213319" cy="331403"/>
            </a:xfrm>
            <a:custGeom>
              <a:avLst/>
              <a:gdLst/>
              <a:ahLst/>
              <a:cxnLst/>
              <a:rect l="l" t="t" r="r" b="b"/>
              <a:pathLst>
                <a:path w="10214" h="15868" extrusionOk="0">
                  <a:moveTo>
                    <a:pt x="9210" y="3040"/>
                  </a:moveTo>
                  <a:cubicBezTo>
                    <a:pt x="9727" y="6931"/>
                    <a:pt x="10213" y="15867"/>
                    <a:pt x="10213" y="15867"/>
                  </a:cubicBezTo>
                  <a:lnTo>
                    <a:pt x="0" y="15867"/>
                  </a:lnTo>
                  <a:lnTo>
                    <a:pt x="760" y="19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73;p73">
              <a:extLst>
                <a:ext uri="{FF2B5EF4-FFF2-40B4-BE49-F238E27FC236}">
                  <a16:creationId xmlns:a16="http://schemas.microsoft.com/office/drawing/2014/main" id="{A99000F2-05FD-481B-8D9C-F7FE20347E32}"/>
                </a:ext>
              </a:extLst>
            </p:cNvPr>
            <p:cNvSpPr/>
            <p:nvPr/>
          </p:nvSpPr>
          <p:spPr>
            <a:xfrm flipH="1">
              <a:off x="1345965" y="2092432"/>
              <a:ext cx="134604" cy="382133"/>
            </a:xfrm>
            <a:custGeom>
              <a:avLst/>
              <a:gdLst/>
              <a:ahLst/>
              <a:cxnLst/>
              <a:rect l="l" t="t" r="r" b="b"/>
              <a:pathLst>
                <a:path w="6445" h="18297" extrusionOk="0">
                  <a:moveTo>
                    <a:pt x="4301" y="0"/>
                  </a:moveTo>
                  <a:cubicBezTo>
                    <a:pt x="2721" y="0"/>
                    <a:pt x="1736" y="2636"/>
                    <a:pt x="1217" y="6011"/>
                  </a:cubicBezTo>
                  <a:cubicBezTo>
                    <a:pt x="670" y="9598"/>
                    <a:pt x="1" y="18017"/>
                    <a:pt x="1460" y="18291"/>
                  </a:cubicBezTo>
                  <a:cubicBezTo>
                    <a:pt x="1481" y="18294"/>
                    <a:pt x="1502" y="18296"/>
                    <a:pt x="1523" y="18296"/>
                  </a:cubicBezTo>
                  <a:cubicBezTo>
                    <a:pt x="2952" y="18296"/>
                    <a:pt x="5087" y="10275"/>
                    <a:pt x="5746" y="6771"/>
                  </a:cubicBezTo>
                  <a:cubicBezTo>
                    <a:pt x="6445" y="3245"/>
                    <a:pt x="6323" y="327"/>
                    <a:pt x="4560" y="23"/>
                  </a:cubicBezTo>
                  <a:cubicBezTo>
                    <a:pt x="4472" y="8"/>
                    <a:pt x="4386" y="0"/>
                    <a:pt x="4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74;p73">
              <a:extLst>
                <a:ext uri="{FF2B5EF4-FFF2-40B4-BE49-F238E27FC236}">
                  <a16:creationId xmlns:a16="http://schemas.microsoft.com/office/drawing/2014/main" id="{B3E7BD65-4C71-4F15-B5B8-01BBC3C3CAE2}"/>
                </a:ext>
              </a:extLst>
            </p:cNvPr>
            <p:cNvSpPr/>
            <p:nvPr/>
          </p:nvSpPr>
          <p:spPr>
            <a:xfrm flipH="1">
              <a:off x="1408160" y="2409466"/>
              <a:ext cx="292682" cy="158099"/>
            </a:xfrm>
            <a:custGeom>
              <a:avLst/>
              <a:gdLst/>
              <a:ahLst/>
              <a:cxnLst/>
              <a:rect l="l" t="t" r="r" b="b"/>
              <a:pathLst>
                <a:path w="14014" h="7570" extrusionOk="0">
                  <a:moveTo>
                    <a:pt x="12164" y="1"/>
                  </a:moveTo>
                  <a:cubicBezTo>
                    <a:pt x="11192" y="1"/>
                    <a:pt x="9868" y="610"/>
                    <a:pt x="8633" y="1257"/>
                  </a:cubicBezTo>
                  <a:cubicBezTo>
                    <a:pt x="6688" y="2290"/>
                    <a:pt x="1" y="6181"/>
                    <a:pt x="609" y="7336"/>
                  </a:cubicBezTo>
                  <a:cubicBezTo>
                    <a:pt x="696" y="7498"/>
                    <a:pt x="916" y="7569"/>
                    <a:pt x="1235" y="7569"/>
                  </a:cubicBezTo>
                  <a:cubicBezTo>
                    <a:pt x="3127" y="7569"/>
                    <a:pt x="8488" y="5059"/>
                    <a:pt x="10153" y="4175"/>
                  </a:cubicBezTo>
                  <a:cubicBezTo>
                    <a:pt x="12068" y="3141"/>
                    <a:pt x="14013" y="1925"/>
                    <a:pt x="13375" y="649"/>
                  </a:cubicBezTo>
                  <a:cubicBezTo>
                    <a:pt x="13127" y="185"/>
                    <a:pt x="12699" y="1"/>
                    <a:pt x="12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75;p73">
              <a:extLst>
                <a:ext uri="{FF2B5EF4-FFF2-40B4-BE49-F238E27FC236}">
                  <a16:creationId xmlns:a16="http://schemas.microsoft.com/office/drawing/2014/main" id="{03C18E49-86E9-477C-A248-0905C84213B5}"/>
                </a:ext>
              </a:extLst>
            </p:cNvPr>
            <p:cNvSpPr/>
            <p:nvPr/>
          </p:nvSpPr>
          <p:spPr>
            <a:xfrm flipH="1">
              <a:off x="1335167" y="2607686"/>
              <a:ext cx="142227" cy="513646"/>
            </a:xfrm>
            <a:custGeom>
              <a:avLst/>
              <a:gdLst/>
              <a:ahLst/>
              <a:cxnLst/>
              <a:rect l="l" t="t" r="r" b="b"/>
              <a:pathLst>
                <a:path w="6810" h="24594" extrusionOk="0">
                  <a:moveTo>
                    <a:pt x="3277" y="0"/>
                  </a:moveTo>
                  <a:cubicBezTo>
                    <a:pt x="3239" y="0"/>
                    <a:pt x="3201" y="1"/>
                    <a:pt x="3162" y="3"/>
                  </a:cubicBezTo>
                  <a:cubicBezTo>
                    <a:pt x="700" y="94"/>
                    <a:pt x="1" y="3924"/>
                    <a:pt x="305" y="8696"/>
                  </a:cubicBezTo>
                  <a:cubicBezTo>
                    <a:pt x="578" y="13486"/>
                    <a:pt x="2120" y="24593"/>
                    <a:pt x="4149" y="24593"/>
                  </a:cubicBezTo>
                  <a:cubicBezTo>
                    <a:pt x="4154" y="24593"/>
                    <a:pt x="4160" y="24593"/>
                    <a:pt x="4165" y="24593"/>
                  </a:cubicBezTo>
                  <a:cubicBezTo>
                    <a:pt x="6171" y="24502"/>
                    <a:pt x="6810" y="13255"/>
                    <a:pt x="6688" y="8453"/>
                  </a:cubicBezTo>
                  <a:cubicBezTo>
                    <a:pt x="6628" y="3726"/>
                    <a:pt x="5655" y="0"/>
                    <a:pt x="3277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76;p73">
              <a:extLst>
                <a:ext uri="{FF2B5EF4-FFF2-40B4-BE49-F238E27FC236}">
                  <a16:creationId xmlns:a16="http://schemas.microsoft.com/office/drawing/2014/main" id="{C682E85A-C4B2-4C37-B7CC-4B483E2FE7CE}"/>
                </a:ext>
              </a:extLst>
            </p:cNvPr>
            <p:cNvSpPr/>
            <p:nvPr/>
          </p:nvSpPr>
          <p:spPr>
            <a:xfrm flipH="1">
              <a:off x="1333267" y="3060953"/>
              <a:ext cx="104759" cy="559342"/>
            </a:xfrm>
            <a:custGeom>
              <a:avLst/>
              <a:gdLst/>
              <a:ahLst/>
              <a:cxnLst/>
              <a:rect l="l" t="t" r="r" b="b"/>
              <a:pathLst>
                <a:path w="5016" h="26782" extrusionOk="0">
                  <a:moveTo>
                    <a:pt x="2200" y="1"/>
                  </a:moveTo>
                  <a:cubicBezTo>
                    <a:pt x="2176" y="1"/>
                    <a:pt x="2152" y="1"/>
                    <a:pt x="2128" y="2"/>
                  </a:cubicBezTo>
                  <a:cubicBezTo>
                    <a:pt x="92" y="63"/>
                    <a:pt x="1" y="3832"/>
                    <a:pt x="152" y="7419"/>
                  </a:cubicBezTo>
                  <a:cubicBezTo>
                    <a:pt x="304" y="10965"/>
                    <a:pt x="1423" y="26781"/>
                    <a:pt x="3207" y="26781"/>
                  </a:cubicBezTo>
                  <a:cubicBezTo>
                    <a:pt x="3212" y="26781"/>
                    <a:pt x="3217" y="26781"/>
                    <a:pt x="3222" y="26781"/>
                  </a:cubicBezTo>
                  <a:cubicBezTo>
                    <a:pt x="5016" y="26720"/>
                    <a:pt x="4864" y="10793"/>
                    <a:pt x="4712" y="7206"/>
                  </a:cubicBezTo>
                  <a:cubicBezTo>
                    <a:pt x="4532" y="3692"/>
                    <a:pt x="4144" y="1"/>
                    <a:pt x="220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77;p73">
              <a:extLst>
                <a:ext uri="{FF2B5EF4-FFF2-40B4-BE49-F238E27FC236}">
                  <a16:creationId xmlns:a16="http://schemas.microsoft.com/office/drawing/2014/main" id="{BE549C04-D4DC-4464-9472-80B514797287}"/>
                </a:ext>
              </a:extLst>
            </p:cNvPr>
            <p:cNvSpPr/>
            <p:nvPr/>
          </p:nvSpPr>
          <p:spPr>
            <a:xfrm flipH="1">
              <a:off x="1151066" y="2609399"/>
              <a:ext cx="150476" cy="511975"/>
            </a:xfrm>
            <a:custGeom>
              <a:avLst/>
              <a:gdLst/>
              <a:ahLst/>
              <a:cxnLst/>
              <a:rect l="l" t="t" r="r" b="b"/>
              <a:pathLst>
                <a:path w="7205" h="24514" extrusionOk="0">
                  <a:moveTo>
                    <a:pt x="3146" y="1"/>
                  </a:moveTo>
                  <a:cubicBezTo>
                    <a:pt x="3072" y="1"/>
                    <a:pt x="2996" y="4"/>
                    <a:pt x="2919" y="12"/>
                  </a:cubicBezTo>
                  <a:cubicBezTo>
                    <a:pt x="487" y="225"/>
                    <a:pt x="1" y="4116"/>
                    <a:pt x="517" y="8857"/>
                  </a:cubicBezTo>
                  <a:cubicBezTo>
                    <a:pt x="1060" y="13590"/>
                    <a:pt x="3098" y="24513"/>
                    <a:pt x="5118" y="24513"/>
                  </a:cubicBezTo>
                  <a:cubicBezTo>
                    <a:pt x="5135" y="24513"/>
                    <a:pt x="5151" y="24512"/>
                    <a:pt x="5168" y="24511"/>
                  </a:cubicBezTo>
                  <a:cubicBezTo>
                    <a:pt x="7174" y="24329"/>
                    <a:pt x="7204" y="13082"/>
                    <a:pt x="6870" y="8249"/>
                  </a:cubicBezTo>
                  <a:cubicBezTo>
                    <a:pt x="6546" y="3597"/>
                    <a:pt x="5452" y="1"/>
                    <a:pt x="3146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78;p73">
              <a:extLst>
                <a:ext uri="{FF2B5EF4-FFF2-40B4-BE49-F238E27FC236}">
                  <a16:creationId xmlns:a16="http://schemas.microsoft.com/office/drawing/2014/main" id="{A9567AAB-B10D-4AD3-BA8A-63A32AEFDB83}"/>
                </a:ext>
              </a:extLst>
            </p:cNvPr>
            <p:cNvSpPr/>
            <p:nvPr/>
          </p:nvSpPr>
          <p:spPr>
            <a:xfrm flipH="1">
              <a:off x="1117420" y="3061496"/>
              <a:ext cx="123806" cy="557546"/>
            </a:xfrm>
            <a:custGeom>
              <a:avLst/>
              <a:gdLst/>
              <a:ahLst/>
              <a:cxnLst/>
              <a:rect l="l" t="t" r="r" b="b"/>
              <a:pathLst>
                <a:path w="5928" h="26696" extrusionOk="0">
                  <a:moveTo>
                    <a:pt x="2116" y="0"/>
                  </a:moveTo>
                  <a:cubicBezTo>
                    <a:pt x="2070" y="0"/>
                    <a:pt x="2023" y="2"/>
                    <a:pt x="1976" y="7"/>
                  </a:cubicBezTo>
                  <a:cubicBezTo>
                    <a:pt x="0" y="189"/>
                    <a:pt x="31" y="3958"/>
                    <a:pt x="365" y="7484"/>
                  </a:cubicBezTo>
                  <a:cubicBezTo>
                    <a:pt x="698" y="11023"/>
                    <a:pt x="2325" y="26695"/>
                    <a:pt x="4108" y="26695"/>
                  </a:cubicBezTo>
                  <a:cubicBezTo>
                    <a:pt x="4117" y="26695"/>
                    <a:pt x="4125" y="26695"/>
                    <a:pt x="4134" y="26694"/>
                  </a:cubicBezTo>
                  <a:cubicBezTo>
                    <a:pt x="5927" y="26542"/>
                    <a:pt x="5259" y="10615"/>
                    <a:pt x="4894" y="7089"/>
                  </a:cubicBezTo>
                  <a:cubicBezTo>
                    <a:pt x="4597" y="3617"/>
                    <a:pt x="4011" y="0"/>
                    <a:pt x="2116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79;p73">
              <a:extLst>
                <a:ext uri="{FF2B5EF4-FFF2-40B4-BE49-F238E27FC236}">
                  <a16:creationId xmlns:a16="http://schemas.microsoft.com/office/drawing/2014/main" id="{F0A44DC0-FC02-4618-9B0E-8569B5CF3D83}"/>
                </a:ext>
              </a:extLst>
            </p:cNvPr>
            <p:cNvSpPr/>
            <p:nvPr/>
          </p:nvSpPr>
          <p:spPr>
            <a:xfrm flipH="1">
              <a:off x="1169487" y="2069417"/>
              <a:ext cx="299637" cy="615147"/>
            </a:xfrm>
            <a:custGeom>
              <a:avLst/>
              <a:gdLst/>
              <a:ahLst/>
              <a:cxnLst/>
              <a:rect l="l" t="t" r="r" b="b"/>
              <a:pathLst>
                <a:path w="14347" h="29454" extrusionOk="0">
                  <a:moveTo>
                    <a:pt x="8815" y="0"/>
                  </a:moveTo>
                  <a:lnTo>
                    <a:pt x="3830" y="1520"/>
                  </a:lnTo>
                  <a:cubicBezTo>
                    <a:pt x="3830" y="1520"/>
                    <a:pt x="365" y="7083"/>
                    <a:pt x="365" y="9119"/>
                  </a:cubicBezTo>
                  <a:cubicBezTo>
                    <a:pt x="365" y="10457"/>
                    <a:pt x="2097" y="13040"/>
                    <a:pt x="2097" y="13040"/>
                  </a:cubicBezTo>
                  <a:cubicBezTo>
                    <a:pt x="2097" y="13040"/>
                    <a:pt x="1338" y="19028"/>
                    <a:pt x="1277" y="20882"/>
                  </a:cubicBezTo>
                  <a:cubicBezTo>
                    <a:pt x="1216" y="23162"/>
                    <a:pt x="0" y="29454"/>
                    <a:pt x="0" y="29454"/>
                  </a:cubicBezTo>
                  <a:lnTo>
                    <a:pt x="14195" y="29454"/>
                  </a:lnTo>
                  <a:cubicBezTo>
                    <a:pt x="14195" y="29454"/>
                    <a:pt x="12067" y="22432"/>
                    <a:pt x="11885" y="20031"/>
                  </a:cubicBezTo>
                  <a:cubicBezTo>
                    <a:pt x="11611" y="16323"/>
                    <a:pt x="14347" y="11855"/>
                    <a:pt x="14347" y="5380"/>
                  </a:cubicBezTo>
                  <a:cubicBezTo>
                    <a:pt x="14347" y="3253"/>
                    <a:pt x="14316" y="1216"/>
                    <a:pt x="12189" y="821"/>
                  </a:cubicBezTo>
                  <a:lnTo>
                    <a:pt x="88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80;p73">
              <a:extLst>
                <a:ext uri="{FF2B5EF4-FFF2-40B4-BE49-F238E27FC236}">
                  <a16:creationId xmlns:a16="http://schemas.microsoft.com/office/drawing/2014/main" id="{A091E10A-D8AC-48DC-BC3A-ED7EC96C71FC}"/>
                </a:ext>
              </a:extLst>
            </p:cNvPr>
            <p:cNvSpPr/>
            <p:nvPr/>
          </p:nvSpPr>
          <p:spPr>
            <a:xfrm flipH="1">
              <a:off x="1091398" y="2091973"/>
              <a:ext cx="154904" cy="377643"/>
            </a:xfrm>
            <a:custGeom>
              <a:avLst/>
              <a:gdLst/>
              <a:ahLst/>
              <a:cxnLst/>
              <a:rect l="l" t="t" r="r" b="b"/>
              <a:pathLst>
                <a:path w="7417" h="18082" extrusionOk="0">
                  <a:moveTo>
                    <a:pt x="2121" y="1"/>
                  </a:moveTo>
                  <a:cubicBezTo>
                    <a:pt x="2004" y="1"/>
                    <a:pt x="1885" y="15"/>
                    <a:pt x="1763" y="45"/>
                  </a:cubicBezTo>
                  <a:cubicBezTo>
                    <a:pt x="0" y="440"/>
                    <a:pt x="91" y="3389"/>
                    <a:pt x="1003" y="6884"/>
                  </a:cubicBezTo>
                  <a:cubicBezTo>
                    <a:pt x="1835" y="10303"/>
                    <a:pt x="4470" y="18082"/>
                    <a:pt x="5922" y="18082"/>
                  </a:cubicBezTo>
                  <a:cubicBezTo>
                    <a:pt x="5955" y="18082"/>
                    <a:pt x="5987" y="18078"/>
                    <a:pt x="6018" y="18070"/>
                  </a:cubicBezTo>
                  <a:cubicBezTo>
                    <a:pt x="7417" y="17735"/>
                    <a:pt x="6231" y="9346"/>
                    <a:pt x="5471" y="5820"/>
                  </a:cubicBezTo>
                  <a:cubicBezTo>
                    <a:pt x="4765" y="2543"/>
                    <a:pt x="3665" y="1"/>
                    <a:pt x="2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81;p73">
              <a:extLst>
                <a:ext uri="{FF2B5EF4-FFF2-40B4-BE49-F238E27FC236}">
                  <a16:creationId xmlns:a16="http://schemas.microsoft.com/office/drawing/2014/main" id="{8F280A60-E3FC-4ECC-B843-07100FF61293}"/>
                </a:ext>
              </a:extLst>
            </p:cNvPr>
            <p:cNvSpPr/>
            <p:nvPr/>
          </p:nvSpPr>
          <p:spPr>
            <a:xfrm flipH="1">
              <a:off x="1250729" y="1981804"/>
              <a:ext cx="93335" cy="117478"/>
            </a:xfrm>
            <a:custGeom>
              <a:avLst/>
              <a:gdLst/>
              <a:ahLst/>
              <a:cxnLst/>
              <a:rect l="l" t="t" r="r" b="b"/>
              <a:pathLst>
                <a:path w="4469" h="5625" extrusionOk="0">
                  <a:moveTo>
                    <a:pt x="4468" y="1"/>
                  </a:moveTo>
                  <a:lnTo>
                    <a:pt x="0" y="3496"/>
                  </a:lnTo>
                  <a:lnTo>
                    <a:pt x="0" y="5077"/>
                  </a:lnTo>
                  <a:cubicBezTo>
                    <a:pt x="0" y="5077"/>
                    <a:pt x="274" y="5624"/>
                    <a:pt x="1429" y="5624"/>
                  </a:cubicBezTo>
                  <a:cubicBezTo>
                    <a:pt x="3556" y="5624"/>
                    <a:pt x="4468" y="5077"/>
                    <a:pt x="4468" y="5077"/>
                  </a:cubicBezTo>
                  <a:lnTo>
                    <a:pt x="44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82;p73">
              <a:extLst>
                <a:ext uri="{FF2B5EF4-FFF2-40B4-BE49-F238E27FC236}">
                  <a16:creationId xmlns:a16="http://schemas.microsoft.com/office/drawing/2014/main" id="{F01A31C4-8462-47FD-B7D6-598899A3C07E}"/>
                </a:ext>
              </a:extLst>
            </p:cNvPr>
            <p:cNvSpPr/>
            <p:nvPr/>
          </p:nvSpPr>
          <p:spPr>
            <a:xfrm flipH="1">
              <a:off x="1234961" y="1795802"/>
              <a:ext cx="175768" cy="262942"/>
            </a:xfrm>
            <a:custGeom>
              <a:avLst/>
              <a:gdLst/>
              <a:ahLst/>
              <a:cxnLst/>
              <a:rect l="l" t="t" r="r" b="b"/>
              <a:pathLst>
                <a:path w="8416" h="12590" extrusionOk="0">
                  <a:moveTo>
                    <a:pt x="4310" y="1"/>
                  </a:moveTo>
                  <a:cubicBezTo>
                    <a:pt x="4292" y="1"/>
                    <a:pt x="4274" y="1"/>
                    <a:pt x="4256" y="1"/>
                  </a:cubicBezTo>
                  <a:cubicBezTo>
                    <a:pt x="2463" y="1"/>
                    <a:pt x="1338" y="822"/>
                    <a:pt x="639" y="2098"/>
                  </a:cubicBezTo>
                  <a:cubicBezTo>
                    <a:pt x="304" y="2797"/>
                    <a:pt x="1" y="3770"/>
                    <a:pt x="1" y="4560"/>
                  </a:cubicBezTo>
                  <a:cubicBezTo>
                    <a:pt x="1" y="5077"/>
                    <a:pt x="183" y="6202"/>
                    <a:pt x="183" y="6536"/>
                  </a:cubicBezTo>
                  <a:cubicBezTo>
                    <a:pt x="183" y="6992"/>
                    <a:pt x="92" y="7235"/>
                    <a:pt x="92" y="8025"/>
                  </a:cubicBezTo>
                  <a:lnTo>
                    <a:pt x="92" y="8056"/>
                  </a:lnTo>
                  <a:cubicBezTo>
                    <a:pt x="92" y="8876"/>
                    <a:pt x="730" y="11217"/>
                    <a:pt x="1551" y="12129"/>
                  </a:cubicBezTo>
                  <a:cubicBezTo>
                    <a:pt x="1882" y="12489"/>
                    <a:pt x="2472" y="12589"/>
                    <a:pt x="3059" y="12589"/>
                  </a:cubicBezTo>
                  <a:cubicBezTo>
                    <a:pt x="3713" y="12589"/>
                    <a:pt x="4363" y="12465"/>
                    <a:pt x="4651" y="12433"/>
                  </a:cubicBezTo>
                  <a:cubicBezTo>
                    <a:pt x="7569" y="11399"/>
                    <a:pt x="7843" y="9424"/>
                    <a:pt x="7721" y="6840"/>
                  </a:cubicBezTo>
                  <a:lnTo>
                    <a:pt x="7721" y="6688"/>
                  </a:lnTo>
                  <a:cubicBezTo>
                    <a:pt x="7751" y="6536"/>
                    <a:pt x="7751" y="6384"/>
                    <a:pt x="7751" y="6232"/>
                  </a:cubicBezTo>
                  <a:cubicBezTo>
                    <a:pt x="7872" y="3478"/>
                    <a:pt x="8415" y="1"/>
                    <a:pt x="4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83;p73">
              <a:extLst>
                <a:ext uri="{FF2B5EF4-FFF2-40B4-BE49-F238E27FC236}">
                  <a16:creationId xmlns:a16="http://schemas.microsoft.com/office/drawing/2014/main" id="{9AFA49F3-B1B7-464E-8F1D-7B504071E58D}"/>
                </a:ext>
              </a:extLst>
            </p:cNvPr>
            <p:cNvSpPr/>
            <p:nvPr/>
          </p:nvSpPr>
          <p:spPr>
            <a:xfrm flipH="1">
              <a:off x="1199958" y="1774855"/>
              <a:ext cx="222196" cy="304733"/>
            </a:xfrm>
            <a:custGeom>
              <a:avLst/>
              <a:gdLst/>
              <a:ahLst/>
              <a:cxnLst/>
              <a:rect l="l" t="t" r="r" b="b"/>
              <a:pathLst>
                <a:path w="10639" h="14591" extrusionOk="0">
                  <a:moveTo>
                    <a:pt x="5776" y="3344"/>
                  </a:moveTo>
                  <a:cubicBezTo>
                    <a:pt x="4043" y="4803"/>
                    <a:pt x="943" y="4773"/>
                    <a:pt x="639" y="6597"/>
                  </a:cubicBezTo>
                  <a:lnTo>
                    <a:pt x="760" y="7387"/>
                  </a:lnTo>
                  <a:cubicBezTo>
                    <a:pt x="760" y="7387"/>
                    <a:pt x="335" y="6414"/>
                    <a:pt x="213" y="6080"/>
                  </a:cubicBezTo>
                  <a:cubicBezTo>
                    <a:pt x="0" y="5320"/>
                    <a:pt x="487" y="3740"/>
                    <a:pt x="1368" y="2615"/>
                  </a:cubicBezTo>
                  <a:cubicBezTo>
                    <a:pt x="3070" y="457"/>
                    <a:pt x="6627" y="1"/>
                    <a:pt x="8116" y="2007"/>
                  </a:cubicBezTo>
                  <a:cubicBezTo>
                    <a:pt x="8116" y="2007"/>
                    <a:pt x="10213" y="1581"/>
                    <a:pt x="10426" y="4773"/>
                  </a:cubicBezTo>
                  <a:cubicBezTo>
                    <a:pt x="10639" y="6992"/>
                    <a:pt x="8207" y="14591"/>
                    <a:pt x="8207" y="14591"/>
                  </a:cubicBezTo>
                  <a:cubicBezTo>
                    <a:pt x="8207" y="14591"/>
                    <a:pt x="7630" y="14074"/>
                    <a:pt x="7447" y="13284"/>
                  </a:cubicBezTo>
                  <a:cubicBezTo>
                    <a:pt x="6718" y="10244"/>
                    <a:pt x="5988" y="4895"/>
                    <a:pt x="5624" y="279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84;p73">
              <a:extLst>
                <a:ext uri="{FF2B5EF4-FFF2-40B4-BE49-F238E27FC236}">
                  <a16:creationId xmlns:a16="http://schemas.microsoft.com/office/drawing/2014/main" id="{9AD306AD-4223-4B04-BE67-030587101ED8}"/>
                </a:ext>
              </a:extLst>
            </p:cNvPr>
            <p:cNvSpPr/>
            <p:nvPr/>
          </p:nvSpPr>
          <p:spPr>
            <a:xfrm flipH="1">
              <a:off x="1278673" y="1881515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8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85;p73">
              <a:extLst>
                <a:ext uri="{FF2B5EF4-FFF2-40B4-BE49-F238E27FC236}">
                  <a16:creationId xmlns:a16="http://schemas.microsoft.com/office/drawing/2014/main" id="{3E4230A4-147B-4A2B-B48C-64B363E5AE81}"/>
                </a:ext>
              </a:extLst>
            </p:cNvPr>
            <p:cNvSpPr/>
            <p:nvPr/>
          </p:nvSpPr>
          <p:spPr>
            <a:xfrm flipH="1">
              <a:off x="1271050" y="2029422"/>
              <a:ext cx="61590" cy="29197"/>
            </a:xfrm>
            <a:custGeom>
              <a:avLst/>
              <a:gdLst/>
              <a:ahLst/>
              <a:cxnLst/>
              <a:rect l="l" t="t" r="r" b="b"/>
              <a:pathLst>
                <a:path w="2949" h="1398" extrusionOk="0">
                  <a:moveTo>
                    <a:pt x="2949" y="1"/>
                  </a:moveTo>
                  <a:lnTo>
                    <a:pt x="2949" y="1"/>
                  </a:lnTo>
                  <a:cubicBezTo>
                    <a:pt x="2280" y="760"/>
                    <a:pt x="821" y="1247"/>
                    <a:pt x="0" y="1368"/>
                  </a:cubicBezTo>
                  <a:cubicBezTo>
                    <a:pt x="0" y="1368"/>
                    <a:pt x="253" y="1397"/>
                    <a:pt x="596" y="1397"/>
                  </a:cubicBezTo>
                  <a:cubicBezTo>
                    <a:pt x="1042" y="1397"/>
                    <a:pt x="1642" y="1349"/>
                    <a:pt x="2037" y="1125"/>
                  </a:cubicBezTo>
                  <a:cubicBezTo>
                    <a:pt x="2797" y="760"/>
                    <a:pt x="2949" y="1"/>
                    <a:pt x="29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86;p73">
              <a:extLst>
                <a:ext uri="{FF2B5EF4-FFF2-40B4-BE49-F238E27FC236}">
                  <a16:creationId xmlns:a16="http://schemas.microsoft.com/office/drawing/2014/main" id="{3B56C701-1CBF-410D-AA36-1AFD2050DD4D}"/>
                </a:ext>
              </a:extLst>
            </p:cNvPr>
            <p:cNvSpPr/>
            <p:nvPr/>
          </p:nvSpPr>
          <p:spPr>
            <a:xfrm flipH="1">
              <a:off x="1342790" y="3281269"/>
              <a:ext cx="136504" cy="372651"/>
            </a:xfrm>
            <a:custGeom>
              <a:avLst/>
              <a:gdLst/>
              <a:ahLst/>
              <a:cxnLst/>
              <a:rect l="l" t="t" r="r" b="b"/>
              <a:pathLst>
                <a:path w="6536" h="17843" extrusionOk="0">
                  <a:moveTo>
                    <a:pt x="5077" y="1"/>
                  </a:moveTo>
                  <a:cubicBezTo>
                    <a:pt x="4317" y="1"/>
                    <a:pt x="3587" y="15077"/>
                    <a:pt x="3527" y="15138"/>
                  </a:cubicBezTo>
                  <a:cubicBezTo>
                    <a:pt x="2676" y="15502"/>
                    <a:pt x="1186" y="16262"/>
                    <a:pt x="366" y="16749"/>
                  </a:cubicBezTo>
                  <a:cubicBezTo>
                    <a:pt x="1" y="16992"/>
                    <a:pt x="609" y="17843"/>
                    <a:pt x="1065" y="17843"/>
                  </a:cubicBezTo>
                  <a:lnTo>
                    <a:pt x="6019" y="17843"/>
                  </a:lnTo>
                  <a:cubicBezTo>
                    <a:pt x="6293" y="17843"/>
                    <a:pt x="6536" y="17630"/>
                    <a:pt x="6536" y="17387"/>
                  </a:cubicBezTo>
                  <a:lnTo>
                    <a:pt x="6445" y="15502"/>
                  </a:lnTo>
                  <a:cubicBezTo>
                    <a:pt x="6445" y="15502"/>
                    <a:pt x="5806" y="1"/>
                    <a:pt x="5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87;p73">
              <a:extLst>
                <a:ext uri="{FF2B5EF4-FFF2-40B4-BE49-F238E27FC236}">
                  <a16:creationId xmlns:a16="http://schemas.microsoft.com/office/drawing/2014/main" id="{346880FC-2140-413A-839C-7C8527B28B32}"/>
                </a:ext>
              </a:extLst>
            </p:cNvPr>
            <p:cNvSpPr/>
            <p:nvPr/>
          </p:nvSpPr>
          <p:spPr>
            <a:xfrm flipH="1">
              <a:off x="1131392" y="3281269"/>
              <a:ext cx="95236" cy="384493"/>
            </a:xfrm>
            <a:custGeom>
              <a:avLst/>
              <a:gdLst/>
              <a:ahLst/>
              <a:cxnLst/>
              <a:rect l="l" t="t" r="r" b="b"/>
              <a:pathLst>
                <a:path w="4560" h="18410" extrusionOk="0">
                  <a:moveTo>
                    <a:pt x="3220" y="1"/>
                  </a:moveTo>
                  <a:cubicBezTo>
                    <a:pt x="2552" y="1"/>
                    <a:pt x="1854" y="15107"/>
                    <a:pt x="1854" y="15107"/>
                  </a:cubicBezTo>
                  <a:cubicBezTo>
                    <a:pt x="1854" y="15107"/>
                    <a:pt x="1672" y="15502"/>
                    <a:pt x="1338" y="15928"/>
                  </a:cubicBezTo>
                  <a:cubicBezTo>
                    <a:pt x="1338" y="15928"/>
                    <a:pt x="0" y="17478"/>
                    <a:pt x="122" y="17904"/>
                  </a:cubicBezTo>
                  <a:cubicBezTo>
                    <a:pt x="180" y="18175"/>
                    <a:pt x="980" y="18409"/>
                    <a:pt x="1884" y="18409"/>
                  </a:cubicBezTo>
                  <a:cubicBezTo>
                    <a:pt x="2396" y="18409"/>
                    <a:pt x="2942" y="18334"/>
                    <a:pt x="3405" y="18147"/>
                  </a:cubicBezTo>
                  <a:cubicBezTo>
                    <a:pt x="3739" y="17995"/>
                    <a:pt x="4560" y="17296"/>
                    <a:pt x="4560" y="17144"/>
                  </a:cubicBezTo>
                  <a:lnTo>
                    <a:pt x="4560" y="15624"/>
                  </a:lnTo>
                  <a:lnTo>
                    <a:pt x="4560" y="15411"/>
                  </a:lnTo>
                  <a:cubicBezTo>
                    <a:pt x="4560" y="15411"/>
                    <a:pt x="4013" y="61"/>
                    <a:pt x="3222" y="1"/>
                  </a:cubicBezTo>
                  <a:cubicBezTo>
                    <a:pt x="3222" y="1"/>
                    <a:pt x="3221" y="1"/>
                    <a:pt x="3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88;p73">
              <a:extLst>
                <a:ext uri="{FF2B5EF4-FFF2-40B4-BE49-F238E27FC236}">
                  <a16:creationId xmlns:a16="http://schemas.microsoft.com/office/drawing/2014/main" id="{E6B14956-B9C3-4269-9A68-6EE2A1C6F872}"/>
                </a:ext>
              </a:extLst>
            </p:cNvPr>
            <p:cNvSpPr/>
            <p:nvPr/>
          </p:nvSpPr>
          <p:spPr>
            <a:xfrm flipH="1">
              <a:off x="1342143" y="3613904"/>
              <a:ext cx="146028" cy="40016"/>
            </a:xfrm>
            <a:custGeom>
              <a:avLst/>
              <a:gdLst/>
              <a:ahLst/>
              <a:cxnLst/>
              <a:rect l="l" t="t" r="r" b="b"/>
              <a:pathLst>
                <a:path w="6992" h="1916" extrusionOk="0">
                  <a:moveTo>
                    <a:pt x="730" y="1916"/>
                  </a:moveTo>
                  <a:lnTo>
                    <a:pt x="6839" y="1916"/>
                  </a:lnTo>
                  <a:cubicBezTo>
                    <a:pt x="6900" y="1916"/>
                    <a:pt x="6991" y="1825"/>
                    <a:pt x="6991" y="1764"/>
                  </a:cubicBezTo>
                  <a:lnTo>
                    <a:pt x="6991" y="791"/>
                  </a:lnTo>
                  <a:cubicBezTo>
                    <a:pt x="5775" y="791"/>
                    <a:pt x="2949" y="852"/>
                    <a:pt x="2797" y="791"/>
                  </a:cubicBezTo>
                  <a:cubicBezTo>
                    <a:pt x="2614" y="761"/>
                    <a:pt x="2098" y="153"/>
                    <a:pt x="1976" y="1"/>
                  </a:cubicBezTo>
                  <a:cubicBezTo>
                    <a:pt x="1490" y="274"/>
                    <a:pt x="791" y="700"/>
                    <a:pt x="426" y="943"/>
                  </a:cubicBezTo>
                  <a:cubicBezTo>
                    <a:pt x="0" y="1247"/>
                    <a:pt x="183" y="1916"/>
                    <a:pt x="730" y="19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89;p73">
              <a:extLst>
                <a:ext uri="{FF2B5EF4-FFF2-40B4-BE49-F238E27FC236}">
                  <a16:creationId xmlns:a16="http://schemas.microsoft.com/office/drawing/2014/main" id="{A0E7F6D6-A17A-4C0C-9154-D7106237DD27}"/>
                </a:ext>
              </a:extLst>
            </p:cNvPr>
            <p:cNvSpPr/>
            <p:nvPr/>
          </p:nvSpPr>
          <p:spPr>
            <a:xfrm flipH="1">
              <a:off x="1131392" y="3613904"/>
              <a:ext cx="93962" cy="57162"/>
            </a:xfrm>
            <a:custGeom>
              <a:avLst/>
              <a:gdLst/>
              <a:ahLst/>
              <a:cxnLst/>
              <a:rect l="l" t="t" r="r" b="b"/>
              <a:pathLst>
                <a:path w="4499" h="2737" extrusionOk="0">
                  <a:moveTo>
                    <a:pt x="3344" y="2220"/>
                  </a:moveTo>
                  <a:cubicBezTo>
                    <a:pt x="3678" y="2068"/>
                    <a:pt x="4499" y="1369"/>
                    <a:pt x="4499" y="1217"/>
                  </a:cubicBezTo>
                  <a:lnTo>
                    <a:pt x="4499" y="426"/>
                  </a:lnTo>
                  <a:lnTo>
                    <a:pt x="3344" y="1126"/>
                  </a:lnTo>
                  <a:cubicBezTo>
                    <a:pt x="2493" y="274"/>
                    <a:pt x="942" y="1"/>
                    <a:pt x="547" y="761"/>
                  </a:cubicBezTo>
                  <a:lnTo>
                    <a:pt x="547" y="761"/>
                  </a:lnTo>
                  <a:cubicBezTo>
                    <a:pt x="243" y="1247"/>
                    <a:pt x="0" y="1703"/>
                    <a:pt x="61" y="1977"/>
                  </a:cubicBezTo>
                  <a:cubicBezTo>
                    <a:pt x="152" y="2433"/>
                    <a:pt x="2067" y="2737"/>
                    <a:pt x="3344" y="2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90;p73">
              <a:extLst>
                <a:ext uri="{FF2B5EF4-FFF2-40B4-BE49-F238E27FC236}">
                  <a16:creationId xmlns:a16="http://schemas.microsoft.com/office/drawing/2014/main" id="{D1DF8B9F-DE3C-40C0-A348-07E7518B5E0D}"/>
                </a:ext>
              </a:extLst>
            </p:cNvPr>
            <p:cNvSpPr/>
            <p:nvPr/>
          </p:nvSpPr>
          <p:spPr>
            <a:xfrm flipH="1">
              <a:off x="1116146" y="2702963"/>
              <a:ext cx="359974" cy="869067"/>
            </a:xfrm>
            <a:custGeom>
              <a:avLst/>
              <a:gdLst/>
              <a:ahLst/>
              <a:cxnLst/>
              <a:rect l="l" t="t" r="r" b="b"/>
              <a:pathLst>
                <a:path w="17236" h="41612" extrusionOk="0">
                  <a:moveTo>
                    <a:pt x="15047" y="0"/>
                  </a:moveTo>
                  <a:cubicBezTo>
                    <a:pt x="15047" y="0"/>
                    <a:pt x="16050" y="10578"/>
                    <a:pt x="16141" y="17508"/>
                  </a:cubicBezTo>
                  <a:cubicBezTo>
                    <a:pt x="16141" y="17508"/>
                    <a:pt x="16870" y="22128"/>
                    <a:pt x="17053" y="27144"/>
                  </a:cubicBezTo>
                  <a:cubicBezTo>
                    <a:pt x="17235" y="32159"/>
                    <a:pt x="16566" y="41612"/>
                    <a:pt x="16566" y="41612"/>
                  </a:cubicBezTo>
                  <a:lnTo>
                    <a:pt x="13466" y="41612"/>
                  </a:lnTo>
                  <a:lnTo>
                    <a:pt x="8360" y="2310"/>
                  </a:lnTo>
                  <a:lnTo>
                    <a:pt x="6992" y="2310"/>
                  </a:lnTo>
                  <a:lnTo>
                    <a:pt x="6992" y="41612"/>
                  </a:lnTo>
                  <a:lnTo>
                    <a:pt x="3405" y="41612"/>
                  </a:lnTo>
                  <a:cubicBezTo>
                    <a:pt x="3405" y="41612"/>
                    <a:pt x="1308" y="25806"/>
                    <a:pt x="1" y="0"/>
                  </a:cubicBezTo>
                  <a:lnTo>
                    <a:pt x="150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91;p73">
              <a:extLst>
                <a:ext uri="{FF2B5EF4-FFF2-40B4-BE49-F238E27FC236}">
                  <a16:creationId xmlns:a16="http://schemas.microsoft.com/office/drawing/2014/main" id="{E2AB1E90-48D7-488A-9774-888970C093BE}"/>
                </a:ext>
              </a:extLst>
            </p:cNvPr>
            <p:cNvSpPr/>
            <p:nvPr/>
          </p:nvSpPr>
          <p:spPr>
            <a:xfrm flipH="1">
              <a:off x="1148539" y="2078940"/>
              <a:ext cx="332656" cy="632920"/>
            </a:xfrm>
            <a:custGeom>
              <a:avLst/>
              <a:gdLst/>
              <a:ahLst/>
              <a:cxnLst/>
              <a:rect l="l" t="t" r="r" b="b"/>
              <a:pathLst>
                <a:path w="15928" h="30305" extrusionOk="0">
                  <a:moveTo>
                    <a:pt x="1" y="30305"/>
                  </a:moveTo>
                  <a:lnTo>
                    <a:pt x="2371" y="12554"/>
                  </a:lnTo>
                  <a:cubicBezTo>
                    <a:pt x="1612" y="11551"/>
                    <a:pt x="852" y="9362"/>
                    <a:pt x="852" y="8390"/>
                  </a:cubicBezTo>
                  <a:cubicBezTo>
                    <a:pt x="852" y="7873"/>
                    <a:pt x="1520" y="6140"/>
                    <a:pt x="2280" y="4438"/>
                  </a:cubicBezTo>
                  <a:cubicBezTo>
                    <a:pt x="2523" y="3921"/>
                    <a:pt x="1824" y="3557"/>
                    <a:pt x="1824" y="3557"/>
                  </a:cubicBezTo>
                  <a:cubicBezTo>
                    <a:pt x="1824" y="3557"/>
                    <a:pt x="2219" y="1976"/>
                    <a:pt x="3071" y="1125"/>
                  </a:cubicBezTo>
                  <a:cubicBezTo>
                    <a:pt x="3770" y="426"/>
                    <a:pt x="6627" y="426"/>
                    <a:pt x="6627" y="426"/>
                  </a:cubicBezTo>
                  <a:cubicBezTo>
                    <a:pt x="4955" y="912"/>
                    <a:pt x="4560" y="3192"/>
                    <a:pt x="4803" y="3405"/>
                  </a:cubicBezTo>
                  <a:cubicBezTo>
                    <a:pt x="5016" y="3587"/>
                    <a:pt x="8238" y="3496"/>
                    <a:pt x="8815" y="3405"/>
                  </a:cubicBezTo>
                  <a:cubicBezTo>
                    <a:pt x="9423" y="3283"/>
                    <a:pt x="10487" y="396"/>
                    <a:pt x="12037" y="152"/>
                  </a:cubicBezTo>
                  <a:cubicBezTo>
                    <a:pt x="12037" y="152"/>
                    <a:pt x="13101" y="0"/>
                    <a:pt x="14256" y="730"/>
                  </a:cubicBezTo>
                  <a:cubicBezTo>
                    <a:pt x="15381" y="1459"/>
                    <a:pt x="15898" y="3496"/>
                    <a:pt x="15898" y="3496"/>
                  </a:cubicBezTo>
                  <a:cubicBezTo>
                    <a:pt x="15898" y="3496"/>
                    <a:pt x="11642" y="3405"/>
                    <a:pt x="11885" y="5897"/>
                  </a:cubicBezTo>
                  <a:cubicBezTo>
                    <a:pt x="11885" y="5988"/>
                    <a:pt x="11885" y="6019"/>
                    <a:pt x="11946" y="6110"/>
                  </a:cubicBezTo>
                  <a:cubicBezTo>
                    <a:pt x="12280" y="8633"/>
                    <a:pt x="14074" y="13162"/>
                    <a:pt x="14074" y="13162"/>
                  </a:cubicBezTo>
                  <a:cubicBezTo>
                    <a:pt x="14074" y="13162"/>
                    <a:pt x="13344" y="15867"/>
                    <a:pt x="13344" y="18876"/>
                  </a:cubicBezTo>
                  <a:cubicBezTo>
                    <a:pt x="13344" y="21855"/>
                    <a:pt x="15928" y="30274"/>
                    <a:pt x="15928" y="30274"/>
                  </a:cubicBezTo>
                  <a:lnTo>
                    <a:pt x="1" y="302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92;p73">
              <a:extLst>
                <a:ext uri="{FF2B5EF4-FFF2-40B4-BE49-F238E27FC236}">
                  <a16:creationId xmlns:a16="http://schemas.microsoft.com/office/drawing/2014/main" id="{16F7D2AC-F854-4860-B726-70D99748F13C}"/>
                </a:ext>
              </a:extLst>
            </p:cNvPr>
            <p:cNvSpPr/>
            <p:nvPr/>
          </p:nvSpPr>
          <p:spPr>
            <a:xfrm flipH="1">
              <a:off x="1090124" y="2420849"/>
              <a:ext cx="115557" cy="364715"/>
            </a:xfrm>
            <a:custGeom>
              <a:avLst/>
              <a:gdLst/>
              <a:ahLst/>
              <a:cxnLst/>
              <a:rect l="l" t="t" r="r" b="b"/>
              <a:pathLst>
                <a:path w="5533" h="17463" extrusionOk="0">
                  <a:moveTo>
                    <a:pt x="3946" y="1"/>
                  </a:moveTo>
                  <a:cubicBezTo>
                    <a:pt x="2598" y="1"/>
                    <a:pt x="1991" y="2633"/>
                    <a:pt x="1581" y="5180"/>
                  </a:cubicBezTo>
                  <a:cubicBezTo>
                    <a:pt x="1186" y="7824"/>
                    <a:pt x="0" y="17277"/>
                    <a:pt x="1277" y="17460"/>
                  </a:cubicBezTo>
                  <a:cubicBezTo>
                    <a:pt x="1289" y="17461"/>
                    <a:pt x="1302" y="17462"/>
                    <a:pt x="1314" y="17462"/>
                  </a:cubicBezTo>
                  <a:cubicBezTo>
                    <a:pt x="2589" y="17462"/>
                    <a:pt x="4412" y="8316"/>
                    <a:pt x="4864" y="5727"/>
                  </a:cubicBezTo>
                  <a:cubicBezTo>
                    <a:pt x="5289" y="3052"/>
                    <a:pt x="5532" y="256"/>
                    <a:pt x="4104" y="13"/>
                  </a:cubicBezTo>
                  <a:cubicBezTo>
                    <a:pt x="4050" y="5"/>
                    <a:pt x="3998" y="1"/>
                    <a:pt x="3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93;p73">
              <a:extLst>
                <a:ext uri="{FF2B5EF4-FFF2-40B4-BE49-F238E27FC236}">
                  <a16:creationId xmlns:a16="http://schemas.microsoft.com/office/drawing/2014/main" id="{040158A5-ED2A-4D0C-8B6F-EAA84F7F907F}"/>
                </a:ext>
              </a:extLst>
            </p:cNvPr>
            <p:cNvSpPr/>
            <p:nvPr/>
          </p:nvSpPr>
          <p:spPr>
            <a:xfrm flipH="1">
              <a:off x="1140916" y="2734562"/>
              <a:ext cx="96510" cy="135606"/>
            </a:xfrm>
            <a:custGeom>
              <a:avLst/>
              <a:gdLst/>
              <a:ahLst/>
              <a:cxnLst/>
              <a:rect l="l" t="t" r="r" b="b"/>
              <a:pathLst>
                <a:path w="4621" h="6493" extrusionOk="0">
                  <a:moveTo>
                    <a:pt x="2892" y="0"/>
                  </a:moveTo>
                  <a:cubicBezTo>
                    <a:pt x="2088" y="0"/>
                    <a:pt x="1658" y="337"/>
                    <a:pt x="1125" y="1010"/>
                  </a:cubicBezTo>
                  <a:cubicBezTo>
                    <a:pt x="578" y="1770"/>
                    <a:pt x="1" y="3928"/>
                    <a:pt x="517" y="4110"/>
                  </a:cubicBezTo>
                  <a:cubicBezTo>
                    <a:pt x="548" y="4121"/>
                    <a:pt x="578" y="4125"/>
                    <a:pt x="609" y="4125"/>
                  </a:cubicBezTo>
                  <a:cubicBezTo>
                    <a:pt x="1105" y="4125"/>
                    <a:pt x="1625" y="2884"/>
                    <a:pt x="1774" y="2884"/>
                  </a:cubicBezTo>
                  <a:cubicBezTo>
                    <a:pt x="1781" y="2884"/>
                    <a:pt x="1788" y="2887"/>
                    <a:pt x="1794" y="2895"/>
                  </a:cubicBezTo>
                  <a:cubicBezTo>
                    <a:pt x="1885" y="3047"/>
                    <a:pt x="912" y="6360"/>
                    <a:pt x="1490" y="6481"/>
                  </a:cubicBezTo>
                  <a:cubicBezTo>
                    <a:pt x="1516" y="6489"/>
                    <a:pt x="1545" y="6492"/>
                    <a:pt x="1576" y="6492"/>
                  </a:cubicBezTo>
                  <a:cubicBezTo>
                    <a:pt x="2178" y="6492"/>
                    <a:pt x="3543" y="5102"/>
                    <a:pt x="3861" y="3685"/>
                  </a:cubicBezTo>
                  <a:cubicBezTo>
                    <a:pt x="4104" y="2773"/>
                    <a:pt x="4621" y="129"/>
                    <a:pt x="3101" y="7"/>
                  </a:cubicBezTo>
                  <a:cubicBezTo>
                    <a:pt x="3028" y="2"/>
                    <a:pt x="2959" y="0"/>
                    <a:pt x="2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94;p73">
              <a:extLst>
                <a:ext uri="{FF2B5EF4-FFF2-40B4-BE49-F238E27FC236}">
                  <a16:creationId xmlns:a16="http://schemas.microsoft.com/office/drawing/2014/main" id="{CC576C1E-D705-4055-97A7-3F5A41714ED7}"/>
                </a:ext>
              </a:extLst>
            </p:cNvPr>
            <p:cNvSpPr/>
            <p:nvPr/>
          </p:nvSpPr>
          <p:spPr>
            <a:xfrm flipH="1">
              <a:off x="1646855" y="2518799"/>
              <a:ext cx="133330" cy="76084"/>
            </a:xfrm>
            <a:custGeom>
              <a:avLst/>
              <a:gdLst/>
              <a:ahLst/>
              <a:cxnLst/>
              <a:rect l="l" t="t" r="r" b="b"/>
              <a:pathLst>
                <a:path w="6384" h="3643" extrusionOk="0">
                  <a:moveTo>
                    <a:pt x="3416" y="0"/>
                  </a:moveTo>
                  <a:cubicBezTo>
                    <a:pt x="2645" y="0"/>
                    <a:pt x="1885" y="211"/>
                    <a:pt x="1885" y="611"/>
                  </a:cubicBezTo>
                  <a:cubicBezTo>
                    <a:pt x="1922" y="963"/>
                    <a:pt x="2532" y="988"/>
                    <a:pt x="2984" y="988"/>
                  </a:cubicBezTo>
                  <a:cubicBezTo>
                    <a:pt x="3060" y="988"/>
                    <a:pt x="3131" y="987"/>
                    <a:pt x="3194" y="987"/>
                  </a:cubicBezTo>
                  <a:cubicBezTo>
                    <a:pt x="3375" y="987"/>
                    <a:pt x="3492" y="993"/>
                    <a:pt x="3465" y="1037"/>
                  </a:cubicBezTo>
                  <a:cubicBezTo>
                    <a:pt x="3344" y="1128"/>
                    <a:pt x="0" y="1250"/>
                    <a:pt x="61" y="1827"/>
                  </a:cubicBezTo>
                  <a:cubicBezTo>
                    <a:pt x="118" y="2365"/>
                    <a:pt x="1493" y="3642"/>
                    <a:pt x="2640" y="3642"/>
                  </a:cubicBezTo>
                  <a:cubicBezTo>
                    <a:pt x="2724" y="3642"/>
                    <a:pt x="2807" y="3635"/>
                    <a:pt x="2888" y="3621"/>
                  </a:cubicBezTo>
                  <a:cubicBezTo>
                    <a:pt x="3800" y="3408"/>
                    <a:pt x="6383" y="3104"/>
                    <a:pt x="5988" y="1645"/>
                  </a:cubicBezTo>
                  <a:cubicBezTo>
                    <a:pt x="5775" y="733"/>
                    <a:pt x="5289" y="399"/>
                    <a:pt x="4377" y="125"/>
                  </a:cubicBezTo>
                  <a:cubicBezTo>
                    <a:pt x="4098" y="41"/>
                    <a:pt x="3756" y="0"/>
                    <a:pt x="3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795;p73">
            <a:extLst>
              <a:ext uri="{FF2B5EF4-FFF2-40B4-BE49-F238E27FC236}">
                <a16:creationId xmlns:a16="http://schemas.microsoft.com/office/drawing/2014/main" id="{88C9732B-5C70-42AE-AA76-76904A9FF6B3}"/>
              </a:ext>
            </a:extLst>
          </p:cNvPr>
          <p:cNvGrpSpPr/>
          <p:nvPr/>
        </p:nvGrpSpPr>
        <p:grpSpPr>
          <a:xfrm>
            <a:off x="1453463" y="3085012"/>
            <a:ext cx="2272886" cy="1468968"/>
            <a:chOff x="1728119" y="1711385"/>
            <a:chExt cx="2760182" cy="1954544"/>
          </a:xfrm>
        </p:grpSpPr>
        <p:sp>
          <p:nvSpPr>
            <p:cNvPr id="46" name="Google Shape;1796;p73">
              <a:extLst>
                <a:ext uri="{FF2B5EF4-FFF2-40B4-BE49-F238E27FC236}">
                  <a16:creationId xmlns:a16="http://schemas.microsoft.com/office/drawing/2014/main" id="{115FA2E2-663A-44A1-A65D-9684AFC3E8A5}"/>
                </a:ext>
              </a:extLst>
            </p:cNvPr>
            <p:cNvSpPr/>
            <p:nvPr/>
          </p:nvSpPr>
          <p:spPr>
            <a:xfrm flipH="1">
              <a:off x="3072653" y="3353636"/>
              <a:ext cx="739580" cy="76836"/>
            </a:xfrm>
            <a:custGeom>
              <a:avLst/>
              <a:gdLst/>
              <a:ahLst/>
              <a:cxnLst/>
              <a:rect l="l" t="t" r="r" b="b"/>
              <a:pathLst>
                <a:path w="35412" h="3679" extrusionOk="0">
                  <a:moveTo>
                    <a:pt x="1" y="1"/>
                  </a:moveTo>
                  <a:cubicBezTo>
                    <a:pt x="1" y="2068"/>
                    <a:pt x="1672" y="3679"/>
                    <a:pt x="3678" y="3679"/>
                  </a:cubicBezTo>
                  <a:lnTo>
                    <a:pt x="31703" y="3679"/>
                  </a:lnTo>
                  <a:cubicBezTo>
                    <a:pt x="33740" y="3679"/>
                    <a:pt x="35412" y="2068"/>
                    <a:pt x="354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97;p73">
              <a:extLst>
                <a:ext uri="{FF2B5EF4-FFF2-40B4-BE49-F238E27FC236}">
                  <a16:creationId xmlns:a16="http://schemas.microsoft.com/office/drawing/2014/main" id="{87FCF11F-21A8-4F56-B996-2833BC747263}"/>
                </a:ext>
              </a:extLst>
            </p:cNvPr>
            <p:cNvSpPr/>
            <p:nvPr/>
          </p:nvSpPr>
          <p:spPr>
            <a:xfrm flipH="1">
              <a:off x="3843310" y="3168281"/>
              <a:ext cx="447566" cy="447566"/>
            </a:xfrm>
            <a:custGeom>
              <a:avLst/>
              <a:gdLst/>
              <a:ahLst/>
              <a:cxnLst/>
              <a:rect l="l" t="t" r="r" b="b"/>
              <a:pathLst>
                <a:path w="21430" h="21430" extrusionOk="0">
                  <a:moveTo>
                    <a:pt x="10700" y="0"/>
                  </a:moveTo>
                  <a:cubicBezTo>
                    <a:pt x="4803" y="0"/>
                    <a:pt x="0" y="4772"/>
                    <a:pt x="0" y="10699"/>
                  </a:cubicBezTo>
                  <a:cubicBezTo>
                    <a:pt x="0" y="16627"/>
                    <a:pt x="4803" y="21429"/>
                    <a:pt x="10700" y="21429"/>
                  </a:cubicBezTo>
                  <a:cubicBezTo>
                    <a:pt x="16627" y="21429"/>
                    <a:pt x="21429" y="16627"/>
                    <a:pt x="21429" y="10699"/>
                  </a:cubicBezTo>
                  <a:cubicBezTo>
                    <a:pt x="21429" y="4772"/>
                    <a:pt x="16627" y="0"/>
                    <a:pt x="107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98;p73">
              <a:extLst>
                <a:ext uri="{FF2B5EF4-FFF2-40B4-BE49-F238E27FC236}">
                  <a16:creationId xmlns:a16="http://schemas.microsoft.com/office/drawing/2014/main" id="{60EB53F9-B13B-4909-A8F6-206A458B271A}"/>
                </a:ext>
              </a:extLst>
            </p:cNvPr>
            <p:cNvSpPr/>
            <p:nvPr/>
          </p:nvSpPr>
          <p:spPr>
            <a:xfrm flipH="1">
              <a:off x="3916324" y="3241274"/>
              <a:ext cx="301559" cy="301559"/>
            </a:xfrm>
            <a:custGeom>
              <a:avLst/>
              <a:gdLst/>
              <a:ahLst/>
              <a:cxnLst/>
              <a:rect l="l" t="t" r="r" b="b"/>
              <a:pathLst>
                <a:path w="14439" h="14439" extrusionOk="0">
                  <a:moveTo>
                    <a:pt x="7205" y="1"/>
                  </a:moveTo>
                  <a:cubicBezTo>
                    <a:pt x="3223" y="1"/>
                    <a:pt x="1" y="3223"/>
                    <a:pt x="1" y="7204"/>
                  </a:cubicBezTo>
                  <a:cubicBezTo>
                    <a:pt x="1" y="11186"/>
                    <a:pt x="3223" y="14439"/>
                    <a:pt x="7205" y="14439"/>
                  </a:cubicBezTo>
                  <a:cubicBezTo>
                    <a:pt x="11186" y="14439"/>
                    <a:pt x="14439" y="11186"/>
                    <a:pt x="14439" y="7204"/>
                  </a:cubicBezTo>
                  <a:cubicBezTo>
                    <a:pt x="14439" y="3223"/>
                    <a:pt x="11186" y="1"/>
                    <a:pt x="72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99;p73">
              <a:extLst>
                <a:ext uri="{FF2B5EF4-FFF2-40B4-BE49-F238E27FC236}">
                  <a16:creationId xmlns:a16="http://schemas.microsoft.com/office/drawing/2014/main" id="{A900C4BC-093A-40BE-BA7C-C5513C16E92C}"/>
                </a:ext>
              </a:extLst>
            </p:cNvPr>
            <p:cNvSpPr/>
            <p:nvPr/>
          </p:nvSpPr>
          <p:spPr>
            <a:xfrm flipH="1">
              <a:off x="3934723" y="3259047"/>
              <a:ext cx="265386" cy="265386"/>
            </a:xfrm>
            <a:custGeom>
              <a:avLst/>
              <a:gdLst/>
              <a:ahLst/>
              <a:cxnLst/>
              <a:rect l="l" t="t" r="r" b="b"/>
              <a:pathLst>
                <a:path w="12707" h="12707" extrusionOk="0">
                  <a:moveTo>
                    <a:pt x="6354" y="1"/>
                  </a:moveTo>
                  <a:cubicBezTo>
                    <a:pt x="2858" y="1"/>
                    <a:pt x="1" y="2858"/>
                    <a:pt x="1" y="6353"/>
                  </a:cubicBezTo>
                  <a:cubicBezTo>
                    <a:pt x="1" y="9849"/>
                    <a:pt x="2858" y="12706"/>
                    <a:pt x="6354" y="12706"/>
                  </a:cubicBezTo>
                  <a:cubicBezTo>
                    <a:pt x="9879" y="12706"/>
                    <a:pt x="12706" y="9849"/>
                    <a:pt x="12706" y="6353"/>
                  </a:cubicBezTo>
                  <a:cubicBezTo>
                    <a:pt x="12706" y="2858"/>
                    <a:pt x="9879" y="1"/>
                    <a:pt x="63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00;p73">
              <a:extLst>
                <a:ext uri="{FF2B5EF4-FFF2-40B4-BE49-F238E27FC236}">
                  <a16:creationId xmlns:a16="http://schemas.microsoft.com/office/drawing/2014/main" id="{009E3904-3FD2-4AA7-A531-7249A088195D}"/>
                </a:ext>
              </a:extLst>
            </p:cNvPr>
            <p:cNvSpPr/>
            <p:nvPr/>
          </p:nvSpPr>
          <p:spPr>
            <a:xfrm flipH="1">
              <a:off x="3996940" y="3321264"/>
              <a:ext cx="140953" cy="140953"/>
            </a:xfrm>
            <a:custGeom>
              <a:avLst/>
              <a:gdLst/>
              <a:ahLst/>
              <a:cxnLst/>
              <a:rect l="l" t="t" r="r" b="b"/>
              <a:pathLst>
                <a:path w="6749" h="6749" extrusionOk="0">
                  <a:moveTo>
                    <a:pt x="3375" y="1"/>
                  </a:moveTo>
                  <a:cubicBezTo>
                    <a:pt x="1520" y="1"/>
                    <a:pt x="1" y="1520"/>
                    <a:pt x="1" y="3374"/>
                  </a:cubicBezTo>
                  <a:cubicBezTo>
                    <a:pt x="1" y="5229"/>
                    <a:pt x="1520" y="6748"/>
                    <a:pt x="3375" y="6748"/>
                  </a:cubicBezTo>
                  <a:cubicBezTo>
                    <a:pt x="5259" y="6748"/>
                    <a:pt x="6748" y="5229"/>
                    <a:pt x="6748" y="3374"/>
                  </a:cubicBezTo>
                  <a:cubicBezTo>
                    <a:pt x="6748" y="1520"/>
                    <a:pt x="5259" y="1"/>
                    <a:pt x="33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01;p73">
              <a:extLst>
                <a:ext uri="{FF2B5EF4-FFF2-40B4-BE49-F238E27FC236}">
                  <a16:creationId xmlns:a16="http://schemas.microsoft.com/office/drawing/2014/main" id="{75EB9A4E-06F0-4B82-BCFC-559FFA8E3DA0}"/>
                </a:ext>
              </a:extLst>
            </p:cNvPr>
            <p:cNvSpPr/>
            <p:nvPr/>
          </p:nvSpPr>
          <p:spPr>
            <a:xfrm flipH="1">
              <a:off x="2536243" y="3168281"/>
              <a:ext cx="447566" cy="447566"/>
            </a:xfrm>
            <a:custGeom>
              <a:avLst/>
              <a:gdLst/>
              <a:ahLst/>
              <a:cxnLst/>
              <a:rect l="l" t="t" r="r" b="b"/>
              <a:pathLst>
                <a:path w="21430" h="21430" extrusionOk="0">
                  <a:moveTo>
                    <a:pt x="10700" y="0"/>
                  </a:moveTo>
                  <a:cubicBezTo>
                    <a:pt x="4773" y="0"/>
                    <a:pt x="1" y="4772"/>
                    <a:pt x="1" y="10699"/>
                  </a:cubicBezTo>
                  <a:cubicBezTo>
                    <a:pt x="1" y="16627"/>
                    <a:pt x="4773" y="21429"/>
                    <a:pt x="10700" y="21429"/>
                  </a:cubicBezTo>
                  <a:cubicBezTo>
                    <a:pt x="16627" y="21429"/>
                    <a:pt x="21430" y="16627"/>
                    <a:pt x="21430" y="10699"/>
                  </a:cubicBezTo>
                  <a:cubicBezTo>
                    <a:pt x="21430" y="4772"/>
                    <a:pt x="16627" y="0"/>
                    <a:pt x="107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02;p73">
              <a:extLst>
                <a:ext uri="{FF2B5EF4-FFF2-40B4-BE49-F238E27FC236}">
                  <a16:creationId xmlns:a16="http://schemas.microsoft.com/office/drawing/2014/main" id="{FD1565C6-4F2B-4744-96E7-F3023704B04C}"/>
                </a:ext>
              </a:extLst>
            </p:cNvPr>
            <p:cNvSpPr/>
            <p:nvPr/>
          </p:nvSpPr>
          <p:spPr>
            <a:xfrm flipH="1">
              <a:off x="2609236" y="3241274"/>
              <a:ext cx="301559" cy="301559"/>
            </a:xfrm>
            <a:custGeom>
              <a:avLst/>
              <a:gdLst/>
              <a:ahLst/>
              <a:cxnLst/>
              <a:rect l="l" t="t" r="r" b="b"/>
              <a:pathLst>
                <a:path w="14439" h="14439" extrusionOk="0">
                  <a:moveTo>
                    <a:pt x="7204" y="1"/>
                  </a:moveTo>
                  <a:cubicBezTo>
                    <a:pt x="3222" y="1"/>
                    <a:pt x="0" y="3223"/>
                    <a:pt x="0" y="7204"/>
                  </a:cubicBezTo>
                  <a:cubicBezTo>
                    <a:pt x="0" y="11186"/>
                    <a:pt x="3222" y="14439"/>
                    <a:pt x="7204" y="14439"/>
                  </a:cubicBezTo>
                  <a:cubicBezTo>
                    <a:pt x="11186" y="14439"/>
                    <a:pt x="14438" y="11186"/>
                    <a:pt x="14438" y="7204"/>
                  </a:cubicBezTo>
                  <a:cubicBezTo>
                    <a:pt x="14438" y="3223"/>
                    <a:pt x="11186" y="1"/>
                    <a:pt x="7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03;p73">
              <a:extLst>
                <a:ext uri="{FF2B5EF4-FFF2-40B4-BE49-F238E27FC236}">
                  <a16:creationId xmlns:a16="http://schemas.microsoft.com/office/drawing/2014/main" id="{B4AB62D6-3FBD-4FED-AEC7-E36C5B3AB2AC}"/>
                </a:ext>
              </a:extLst>
            </p:cNvPr>
            <p:cNvSpPr/>
            <p:nvPr/>
          </p:nvSpPr>
          <p:spPr>
            <a:xfrm flipH="1">
              <a:off x="2627656" y="3259047"/>
              <a:ext cx="265365" cy="265386"/>
            </a:xfrm>
            <a:custGeom>
              <a:avLst/>
              <a:gdLst/>
              <a:ahLst/>
              <a:cxnLst/>
              <a:rect l="l" t="t" r="r" b="b"/>
              <a:pathLst>
                <a:path w="12706" h="12707" extrusionOk="0">
                  <a:moveTo>
                    <a:pt x="6353" y="1"/>
                  </a:moveTo>
                  <a:cubicBezTo>
                    <a:pt x="2858" y="1"/>
                    <a:pt x="1" y="2858"/>
                    <a:pt x="1" y="6353"/>
                  </a:cubicBezTo>
                  <a:cubicBezTo>
                    <a:pt x="1" y="9849"/>
                    <a:pt x="2858" y="12706"/>
                    <a:pt x="6353" y="12706"/>
                  </a:cubicBezTo>
                  <a:cubicBezTo>
                    <a:pt x="9849" y="12706"/>
                    <a:pt x="12706" y="9849"/>
                    <a:pt x="12706" y="6353"/>
                  </a:cubicBezTo>
                  <a:cubicBezTo>
                    <a:pt x="12706" y="2858"/>
                    <a:pt x="9849" y="1"/>
                    <a:pt x="6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04;p73">
              <a:extLst>
                <a:ext uri="{FF2B5EF4-FFF2-40B4-BE49-F238E27FC236}">
                  <a16:creationId xmlns:a16="http://schemas.microsoft.com/office/drawing/2014/main" id="{19B97ED3-D898-4416-96FC-BE029CC5DCF1}"/>
                </a:ext>
              </a:extLst>
            </p:cNvPr>
            <p:cNvSpPr/>
            <p:nvPr/>
          </p:nvSpPr>
          <p:spPr>
            <a:xfrm flipH="1">
              <a:off x="2689852" y="3321264"/>
              <a:ext cx="140953" cy="140953"/>
            </a:xfrm>
            <a:custGeom>
              <a:avLst/>
              <a:gdLst/>
              <a:ahLst/>
              <a:cxnLst/>
              <a:rect l="l" t="t" r="r" b="b"/>
              <a:pathLst>
                <a:path w="6749" h="6749" extrusionOk="0">
                  <a:moveTo>
                    <a:pt x="3374" y="1"/>
                  </a:moveTo>
                  <a:cubicBezTo>
                    <a:pt x="1520" y="1"/>
                    <a:pt x="0" y="1520"/>
                    <a:pt x="0" y="3374"/>
                  </a:cubicBezTo>
                  <a:cubicBezTo>
                    <a:pt x="0" y="5229"/>
                    <a:pt x="1520" y="6748"/>
                    <a:pt x="3374" y="6748"/>
                  </a:cubicBezTo>
                  <a:cubicBezTo>
                    <a:pt x="5228" y="6748"/>
                    <a:pt x="6748" y="5229"/>
                    <a:pt x="6748" y="3374"/>
                  </a:cubicBezTo>
                  <a:cubicBezTo>
                    <a:pt x="6748" y="1520"/>
                    <a:pt x="5228" y="1"/>
                    <a:pt x="33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05;p73">
              <a:extLst>
                <a:ext uri="{FF2B5EF4-FFF2-40B4-BE49-F238E27FC236}">
                  <a16:creationId xmlns:a16="http://schemas.microsoft.com/office/drawing/2014/main" id="{65E3DB74-5F53-46F9-8332-4FC162EDEAC1}"/>
                </a:ext>
              </a:extLst>
            </p:cNvPr>
            <p:cNvSpPr/>
            <p:nvPr/>
          </p:nvSpPr>
          <p:spPr>
            <a:xfrm flipH="1">
              <a:off x="4127722" y="2720736"/>
              <a:ext cx="269813" cy="270440"/>
            </a:xfrm>
            <a:custGeom>
              <a:avLst/>
              <a:gdLst/>
              <a:ahLst/>
              <a:cxnLst/>
              <a:rect l="l" t="t" r="r" b="b"/>
              <a:pathLst>
                <a:path w="12919" h="12949" extrusionOk="0">
                  <a:moveTo>
                    <a:pt x="1034" y="0"/>
                  </a:moveTo>
                  <a:lnTo>
                    <a:pt x="1" y="1034"/>
                  </a:lnTo>
                  <a:lnTo>
                    <a:pt x="11916" y="12949"/>
                  </a:lnTo>
                  <a:lnTo>
                    <a:pt x="12919" y="11915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06;p73">
              <a:extLst>
                <a:ext uri="{FF2B5EF4-FFF2-40B4-BE49-F238E27FC236}">
                  <a16:creationId xmlns:a16="http://schemas.microsoft.com/office/drawing/2014/main" id="{10DF114E-4A98-4A8E-BF36-E4ADF9BB9C7A}"/>
                </a:ext>
              </a:extLst>
            </p:cNvPr>
            <p:cNvSpPr/>
            <p:nvPr/>
          </p:nvSpPr>
          <p:spPr>
            <a:xfrm flipH="1">
              <a:off x="2793337" y="2514414"/>
              <a:ext cx="1688615" cy="877337"/>
            </a:xfrm>
            <a:custGeom>
              <a:avLst/>
              <a:gdLst/>
              <a:ahLst/>
              <a:cxnLst/>
              <a:rect l="l" t="t" r="r" b="b"/>
              <a:pathLst>
                <a:path w="80853" h="42008" extrusionOk="0">
                  <a:moveTo>
                    <a:pt x="77266" y="23193"/>
                  </a:moveTo>
                  <a:cubicBezTo>
                    <a:pt x="76050" y="21217"/>
                    <a:pt x="73588" y="22098"/>
                    <a:pt x="73588" y="22098"/>
                  </a:cubicBezTo>
                  <a:lnTo>
                    <a:pt x="65655" y="1"/>
                  </a:lnTo>
                  <a:lnTo>
                    <a:pt x="63254" y="4165"/>
                  </a:lnTo>
                  <a:cubicBezTo>
                    <a:pt x="63223" y="4256"/>
                    <a:pt x="63223" y="4287"/>
                    <a:pt x="63223" y="4347"/>
                  </a:cubicBezTo>
                  <a:cubicBezTo>
                    <a:pt x="63618" y="5715"/>
                    <a:pt x="68482" y="21490"/>
                    <a:pt x="69454" y="29424"/>
                  </a:cubicBezTo>
                  <a:cubicBezTo>
                    <a:pt x="70214" y="35746"/>
                    <a:pt x="64439" y="37570"/>
                    <a:pt x="61582" y="38056"/>
                  </a:cubicBezTo>
                  <a:cubicBezTo>
                    <a:pt x="60822" y="38208"/>
                    <a:pt x="60062" y="38238"/>
                    <a:pt x="59302" y="38238"/>
                  </a:cubicBezTo>
                  <a:lnTo>
                    <a:pt x="44743" y="38238"/>
                  </a:lnTo>
                  <a:lnTo>
                    <a:pt x="44682" y="38238"/>
                  </a:lnTo>
                  <a:cubicBezTo>
                    <a:pt x="41885" y="38238"/>
                    <a:pt x="40001" y="35472"/>
                    <a:pt x="41034" y="32889"/>
                  </a:cubicBezTo>
                  <a:lnTo>
                    <a:pt x="48360" y="14135"/>
                  </a:lnTo>
                  <a:cubicBezTo>
                    <a:pt x="48633" y="13405"/>
                    <a:pt x="48785" y="12615"/>
                    <a:pt x="48785" y="11855"/>
                  </a:cubicBezTo>
                  <a:lnTo>
                    <a:pt x="48785" y="11521"/>
                  </a:lnTo>
                  <a:lnTo>
                    <a:pt x="26444" y="11521"/>
                  </a:lnTo>
                  <a:cubicBezTo>
                    <a:pt x="5380" y="11034"/>
                    <a:pt x="4924" y="25989"/>
                    <a:pt x="4924" y="25989"/>
                  </a:cubicBezTo>
                  <a:lnTo>
                    <a:pt x="3496" y="25989"/>
                  </a:lnTo>
                  <a:cubicBezTo>
                    <a:pt x="1550" y="25989"/>
                    <a:pt x="0" y="27539"/>
                    <a:pt x="0" y="29484"/>
                  </a:cubicBezTo>
                  <a:lnTo>
                    <a:pt x="0" y="42007"/>
                  </a:lnTo>
                  <a:lnTo>
                    <a:pt x="69515" y="42007"/>
                  </a:lnTo>
                  <a:lnTo>
                    <a:pt x="69849" y="42007"/>
                  </a:lnTo>
                  <a:lnTo>
                    <a:pt x="69849" y="41977"/>
                  </a:lnTo>
                  <a:cubicBezTo>
                    <a:pt x="69849" y="35624"/>
                    <a:pt x="74682" y="30427"/>
                    <a:pt x="80853" y="29758"/>
                  </a:cubicBezTo>
                  <a:cubicBezTo>
                    <a:pt x="79850" y="27813"/>
                    <a:pt x="78117" y="24530"/>
                    <a:pt x="77266" y="231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07;p73">
              <a:extLst>
                <a:ext uri="{FF2B5EF4-FFF2-40B4-BE49-F238E27FC236}">
                  <a16:creationId xmlns:a16="http://schemas.microsoft.com/office/drawing/2014/main" id="{DF02D872-CB65-4918-BEFB-55F95DAEC9A7}"/>
                </a:ext>
              </a:extLst>
            </p:cNvPr>
            <p:cNvSpPr/>
            <p:nvPr/>
          </p:nvSpPr>
          <p:spPr>
            <a:xfrm flipH="1">
              <a:off x="2496875" y="3123838"/>
              <a:ext cx="536431" cy="267913"/>
            </a:xfrm>
            <a:custGeom>
              <a:avLst/>
              <a:gdLst/>
              <a:ahLst/>
              <a:cxnLst/>
              <a:rect l="l" t="t" r="r" b="b"/>
              <a:pathLst>
                <a:path w="25685" h="12828" extrusionOk="0">
                  <a:moveTo>
                    <a:pt x="0" y="12827"/>
                  </a:moveTo>
                  <a:cubicBezTo>
                    <a:pt x="0" y="5715"/>
                    <a:pt x="5745" y="1"/>
                    <a:pt x="12857" y="1"/>
                  </a:cubicBezTo>
                  <a:cubicBezTo>
                    <a:pt x="19940" y="1"/>
                    <a:pt x="25684" y="5715"/>
                    <a:pt x="25684" y="12827"/>
                  </a:cubicBezTo>
                  <a:lnTo>
                    <a:pt x="0" y="128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08;p73">
              <a:extLst>
                <a:ext uri="{FF2B5EF4-FFF2-40B4-BE49-F238E27FC236}">
                  <a16:creationId xmlns:a16="http://schemas.microsoft.com/office/drawing/2014/main" id="{4C812547-3B2A-474B-90C7-4B530F27F37E}"/>
                </a:ext>
              </a:extLst>
            </p:cNvPr>
            <p:cNvSpPr/>
            <p:nvPr/>
          </p:nvSpPr>
          <p:spPr>
            <a:xfrm flipH="1">
              <a:off x="3396412" y="2678194"/>
              <a:ext cx="374552" cy="76836"/>
            </a:xfrm>
            <a:custGeom>
              <a:avLst/>
              <a:gdLst/>
              <a:ahLst/>
              <a:cxnLst/>
              <a:rect l="l" t="t" r="r" b="b"/>
              <a:pathLst>
                <a:path w="17934" h="3679" extrusionOk="0">
                  <a:moveTo>
                    <a:pt x="3678" y="1"/>
                  </a:moveTo>
                  <a:cubicBezTo>
                    <a:pt x="1672" y="1"/>
                    <a:pt x="0" y="1642"/>
                    <a:pt x="0" y="3679"/>
                  </a:cubicBezTo>
                  <a:lnTo>
                    <a:pt x="17934" y="3679"/>
                  </a:lnTo>
                  <a:cubicBezTo>
                    <a:pt x="17934" y="1673"/>
                    <a:pt x="16262" y="1"/>
                    <a:pt x="142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09;p73">
              <a:extLst>
                <a:ext uri="{FF2B5EF4-FFF2-40B4-BE49-F238E27FC236}">
                  <a16:creationId xmlns:a16="http://schemas.microsoft.com/office/drawing/2014/main" id="{E16EFBEF-390D-4710-9C9F-FA25F6EB1D88}"/>
                </a:ext>
              </a:extLst>
            </p:cNvPr>
            <p:cNvSpPr/>
            <p:nvPr/>
          </p:nvSpPr>
          <p:spPr>
            <a:xfrm flipH="1">
              <a:off x="3789990" y="2713113"/>
              <a:ext cx="698311" cy="41916"/>
            </a:xfrm>
            <a:custGeom>
              <a:avLst/>
              <a:gdLst/>
              <a:ahLst/>
              <a:cxnLst/>
              <a:rect l="l" t="t" r="r" b="b"/>
              <a:pathLst>
                <a:path w="33436" h="2007" extrusionOk="0">
                  <a:moveTo>
                    <a:pt x="973" y="1"/>
                  </a:moveTo>
                  <a:cubicBezTo>
                    <a:pt x="456" y="1"/>
                    <a:pt x="0" y="457"/>
                    <a:pt x="0" y="1004"/>
                  </a:cubicBezTo>
                  <a:lnTo>
                    <a:pt x="0" y="2007"/>
                  </a:lnTo>
                  <a:lnTo>
                    <a:pt x="33435" y="2007"/>
                  </a:lnTo>
                  <a:lnTo>
                    <a:pt x="33435" y="882"/>
                  </a:lnTo>
                  <a:cubicBezTo>
                    <a:pt x="33435" y="396"/>
                    <a:pt x="33040" y="1"/>
                    <a:pt x="325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10;p73">
              <a:extLst>
                <a:ext uri="{FF2B5EF4-FFF2-40B4-BE49-F238E27FC236}">
                  <a16:creationId xmlns:a16="http://schemas.microsoft.com/office/drawing/2014/main" id="{5125D281-177F-423E-B6A8-7D24E1C23E74}"/>
                </a:ext>
              </a:extLst>
            </p:cNvPr>
            <p:cNvSpPr/>
            <p:nvPr/>
          </p:nvSpPr>
          <p:spPr>
            <a:xfrm flipH="1">
              <a:off x="3723346" y="3040047"/>
              <a:ext cx="703386" cy="352330"/>
            </a:xfrm>
            <a:custGeom>
              <a:avLst/>
              <a:gdLst/>
              <a:ahLst/>
              <a:cxnLst/>
              <a:rect l="l" t="t" r="r" b="b"/>
              <a:pathLst>
                <a:path w="33679" h="16870" extrusionOk="0">
                  <a:moveTo>
                    <a:pt x="33679" y="16839"/>
                  </a:moveTo>
                  <a:lnTo>
                    <a:pt x="33679" y="16839"/>
                  </a:lnTo>
                  <a:lnTo>
                    <a:pt x="1" y="16870"/>
                  </a:lnTo>
                  <a:lnTo>
                    <a:pt x="1" y="16839"/>
                  </a:lnTo>
                  <a:cubicBezTo>
                    <a:pt x="1" y="7538"/>
                    <a:pt x="7539" y="0"/>
                    <a:pt x="16840" y="0"/>
                  </a:cubicBezTo>
                  <a:cubicBezTo>
                    <a:pt x="26141" y="0"/>
                    <a:pt x="33679" y="7538"/>
                    <a:pt x="33679" y="168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11;p73">
              <a:extLst>
                <a:ext uri="{FF2B5EF4-FFF2-40B4-BE49-F238E27FC236}">
                  <a16:creationId xmlns:a16="http://schemas.microsoft.com/office/drawing/2014/main" id="{D926B4C7-CD89-40A0-9D2B-E88538E29897}"/>
                </a:ext>
              </a:extLst>
            </p:cNvPr>
            <p:cNvSpPr/>
            <p:nvPr/>
          </p:nvSpPr>
          <p:spPr>
            <a:xfrm flipH="1">
              <a:off x="3110747" y="2481415"/>
              <a:ext cx="71113" cy="109834"/>
            </a:xfrm>
            <a:custGeom>
              <a:avLst/>
              <a:gdLst/>
              <a:ahLst/>
              <a:cxnLst/>
              <a:rect l="l" t="t" r="r" b="b"/>
              <a:pathLst>
                <a:path w="3405" h="5259" extrusionOk="0">
                  <a:moveTo>
                    <a:pt x="2949" y="0"/>
                  </a:moveTo>
                  <a:lnTo>
                    <a:pt x="1" y="608"/>
                  </a:lnTo>
                  <a:lnTo>
                    <a:pt x="1520" y="5259"/>
                  </a:lnTo>
                  <a:lnTo>
                    <a:pt x="3405" y="1581"/>
                  </a:lnTo>
                  <a:lnTo>
                    <a:pt x="29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12;p73">
              <a:extLst>
                <a:ext uri="{FF2B5EF4-FFF2-40B4-BE49-F238E27FC236}">
                  <a16:creationId xmlns:a16="http://schemas.microsoft.com/office/drawing/2014/main" id="{1E28FB51-A875-4772-8877-DBCAEE5AF481}"/>
                </a:ext>
              </a:extLst>
            </p:cNvPr>
            <p:cNvSpPr/>
            <p:nvPr/>
          </p:nvSpPr>
          <p:spPr>
            <a:xfrm flipH="1">
              <a:off x="3000913" y="2370808"/>
              <a:ext cx="43838" cy="164845"/>
            </a:xfrm>
            <a:custGeom>
              <a:avLst/>
              <a:gdLst/>
              <a:ahLst/>
              <a:cxnLst/>
              <a:rect l="l" t="t" r="r" b="b"/>
              <a:pathLst>
                <a:path w="2099" h="7893" extrusionOk="0">
                  <a:moveTo>
                    <a:pt x="1130" y="1"/>
                  </a:moveTo>
                  <a:cubicBezTo>
                    <a:pt x="1088" y="1"/>
                    <a:pt x="1046" y="3"/>
                    <a:pt x="1004" y="7"/>
                  </a:cubicBezTo>
                  <a:lnTo>
                    <a:pt x="1" y="159"/>
                  </a:lnTo>
                  <a:lnTo>
                    <a:pt x="1" y="7728"/>
                  </a:lnTo>
                  <a:lnTo>
                    <a:pt x="1004" y="7880"/>
                  </a:lnTo>
                  <a:cubicBezTo>
                    <a:pt x="1060" y="7889"/>
                    <a:pt x="1116" y="7893"/>
                    <a:pt x="1171" y="7893"/>
                  </a:cubicBezTo>
                  <a:cubicBezTo>
                    <a:pt x="1678" y="7893"/>
                    <a:pt x="2098" y="7528"/>
                    <a:pt x="2098" y="7090"/>
                  </a:cubicBezTo>
                  <a:lnTo>
                    <a:pt x="2098" y="828"/>
                  </a:lnTo>
                  <a:cubicBezTo>
                    <a:pt x="2098" y="349"/>
                    <a:pt x="1654" y="1"/>
                    <a:pt x="1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13;p73">
              <a:extLst>
                <a:ext uri="{FF2B5EF4-FFF2-40B4-BE49-F238E27FC236}">
                  <a16:creationId xmlns:a16="http://schemas.microsoft.com/office/drawing/2014/main" id="{2DBD4E1B-5D01-4EC6-8176-0E12F66CF988}"/>
                </a:ext>
              </a:extLst>
            </p:cNvPr>
            <p:cNvSpPr/>
            <p:nvPr/>
          </p:nvSpPr>
          <p:spPr>
            <a:xfrm flipH="1">
              <a:off x="3058681" y="2359530"/>
              <a:ext cx="196820" cy="188550"/>
            </a:xfrm>
            <a:custGeom>
              <a:avLst/>
              <a:gdLst/>
              <a:ahLst/>
              <a:cxnLst/>
              <a:rect l="l" t="t" r="r" b="b"/>
              <a:pathLst>
                <a:path w="9424" h="9028" extrusionOk="0">
                  <a:moveTo>
                    <a:pt x="9423" y="9028"/>
                  </a:moveTo>
                  <a:lnTo>
                    <a:pt x="1034" y="8055"/>
                  </a:lnTo>
                  <a:cubicBezTo>
                    <a:pt x="457" y="7964"/>
                    <a:pt x="1" y="7478"/>
                    <a:pt x="1" y="6900"/>
                  </a:cubicBezTo>
                  <a:lnTo>
                    <a:pt x="1" y="4164"/>
                  </a:lnTo>
                  <a:cubicBezTo>
                    <a:pt x="1" y="3678"/>
                    <a:pt x="305" y="3253"/>
                    <a:pt x="760" y="3070"/>
                  </a:cubicBezTo>
                  <a:lnTo>
                    <a:pt x="9393" y="0"/>
                  </a:lnTo>
                  <a:lnTo>
                    <a:pt x="9393" y="90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14;p73">
              <a:extLst>
                <a:ext uri="{FF2B5EF4-FFF2-40B4-BE49-F238E27FC236}">
                  <a16:creationId xmlns:a16="http://schemas.microsoft.com/office/drawing/2014/main" id="{9515BB12-7DD8-48E1-A0A6-470192107555}"/>
                </a:ext>
              </a:extLst>
            </p:cNvPr>
            <p:cNvSpPr/>
            <p:nvPr/>
          </p:nvSpPr>
          <p:spPr>
            <a:xfrm flipH="1">
              <a:off x="3013611" y="2355312"/>
              <a:ext cx="45091" cy="197468"/>
            </a:xfrm>
            <a:custGeom>
              <a:avLst/>
              <a:gdLst/>
              <a:ahLst/>
              <a:cxnLst/>
              <a:rect l="l" t="t" r="r" b="b"/>
              <a:pathLst>
                <a:path w="2159" h="9455" extrusionOk="0">
                  <a:moveTo>
                    <a:pt x="1230" y="0"/>
                  </a:moveTo>
                  <a:cubicBezTo>
                    <a:pt x="1166" y="0"/>
                    <a:pt x="1100" y="7"/>
                    <a:pt x="1034" y="20"/>
                  </a:cubicBezTo>
                  <a:lnTo>
                    <a:pt x="0" y="202"/>
                  </a:lnTo>
                  <a:lnTo>
                    <a:pt x="0" y="9230"/>
                  </a:lnTo>
                  <a:lnTo>
                    <a:pt x="1034" y="9443"/>
                  </a:lnTo>
                  <a:cubicBezTo>
                    <a:pt x="1086" y="9450"/>
                    <a:pt x="1138" y="9454"/>
                    <a:pt x="1188" y="9454"/>
                  </a:cubicBezTo>
                  <a:cubicBezTo>
                    <a:pt x="1727" y="9454"/>
                    <a:pt x="2158" y="9025"/>
                    <a:pt x="2158" y="8470"/>
                  </a:cubicBezTo>
                  <a:lnTo>
                    <a:pt x="2158" y="962"/>
                  </a:lnTo>
                  <a:cubicBezTo>
                    <a:pt x="2158" y="421"/>
                    <a:pt x="1749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15;p73">
              <a:extLst>
                <a:ext uri="{FF2B5EF4-FFF2-40B4-BE49-F238E27FC236}">
                  <a16:creationId xmlns:a16="http://schemas.microsoft.com/office/drawing/2014/main" id="{E8863023-3311-4695-90C8-854983D7B190}"/>
                </a:ext>
              </a:extLst>
            </p:cNvPr>
            <p:cNvSpPr/>
            <p:nvPr/>
          </p:nvSpPr>
          <p:spPr>
            <a:xfrm flipH="1">
              <a:off x="3246583" y="2305564"/>
              <a:ext cx="74935" cy="131429"/>
            </a:xfrm>
            <a:custGeom>
              <a:avLst/>
              <a:gdLst/>
              <a:ahLst/>
              <a:cxnLst/>
              <a:rect l="l" t="t" r="r" b="b"/>
              <a:pathLst>
                <a:path w="3588" h="6293" extrusionOk="0">
                  <a:moveTo>
                    <a:pt x="1794" y="1"/>
                  </a:moveTo>
                  <a:cubicBezTo>
                    <a:pt x="821" y="1"/>
                    <a:pt x="0" y="1399"/>
                    <a:pt x="0" y="3162"/>
                  </a:cubicBezTo>
                  <a:cubicBezTo>
                    <a:pt x="0" y="4894"/>
                    <a:pt x="821" y="6293"/>
                    <a:pt x="1794" y="6293"/>
                  </a:cubicBezTo>
                  <a:cubicBezTo>
                    <a:pt x="2766" y="6293"/>
                    <a:pt x="3587" y="4894"/>
                    <a:pt x="3587" y="3162"/>
                  </a:cubicBezTo>
                  <a:cubicBezTo>
                    <a:pt x="3587" y="1399"/>
                    <a:pt x="2766" y="1"/>
                    <a:pt x="17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16;p73">
              <a:extLst>
                <a:ext uri="{FF2B5EF4-FFF2-40B4-BE49-F238E27FC236}">
                  <a16:creationId xmlns:a16="http://schemas.microsoft.com/office/drawing/2014/main" id="{FB1D0990-A3D9-4E78-91B6-B4E00300409C}"/>
                </a:ext>
              </a:extLst>
            </p:cNvPr>
            <p:cNvSpPr/>
            <p:nvPr/>
          </p:nvSpPr>
          <p:spPr>
            <a:xfrm flipH="1">
              <a:off x="3204688" y="2372855"/>
              <a:ext cx="66038" cy="55888"/>
            </a:xfrm>
            <a:custGeom>
              <a:avLst/>
              <a:gdLst/>
              <a:ahLst/>
              <a:cxnLst/>
              <a:rect l="l" t="t" r="r" b="b"/>
              <a:pathLst>
                <a:path w="3162" h="2676" extrusionOk="0">
                  <a:moveTo>
                    <a:pt x="274" y="1"/>
                  </a:moveTo>
                  <a:lnTo>
                    <a:pt x="0" y="305"/>
                  </a:lnTo>
                  <a:lnTo>
                    <a:pt x="2948" y="2675"/>
                  </a:lnTo>
                  <a:lnTo>
                    <a:pt x="3161" y="2402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17;p73">
              <a:extLst>
                <a:ext uri="{FF2B5EF4-FFF2-40B4-BE49-F238E27FC236}">
                  <a16:creationId xmlns:a16="http://schemas.microsoft.com/office/drawing/2014/main" id="{144E7907-C3CE-4058-9034-16D9AD39F0BD}"/>
                </a:ext>
              </a:extLst>
            </p:cNvPr>
            <p:cNvSpPr/>
            <p:nvPr/>
          </p:nvSpPr>
          <p:spPr>
            <a:xfrm flipH="1">
              <a:off x="3157091" y="2454286"/>
              <a:ext cx="175852" cy="103715"/>
            </a:xfrm>
            <a:custGeom>
              <a:avLst/>
              <a:gdLst/>
              <a:ahLst/>
              <a:cxnLst/>
              <a:rect l="l" t="t" r="r" b="b"/>
              <a:pathLst>
                <a:path w="8420" h="4966" extrusionOk="0">
                  <a:moveTo>
                    <a:pt x="7409" y="0"/>
                  </a:moveTo>
                  <a:cubicBezTo>
                    <a:pt x="7300" y="0"/>
                    <a:pt x="7190" y="17"/>
                    <a:pt x="7083" y="53"/>
                  </a:cubicBezTo>
                  <a:lnTo>
                    <a:pt x="1125" y="2241"/>
                  </a:lnTo>
                  <a:cubicBezTo>
                    <a:pt x="365" y="2515"/>
                    <a:pt x="0" y="3427"/>
                    <a:pt x="335" y="4156"/>
                  </a:cubicBezTo>
                  <a:cubicBezTo>
                    <a:pt x="562" y="4673"/>
                    <a:pt x="1057" y="4965"/>
                    <a:pt x="1579" y="4965"/>
                  </a:cubicBezTo>
                  <a:cubicBezTo>
                    <a:pt x="1825" y="4965"/>
                    <a:pt x="2077" y="4900"/>
                    <a:pt x="2310" y="4764"/>
                  </a:cubicBezTo>
                  <a:lnTo>
                    <a:pt x="7842" y="1694"/>
                  </a:lnTo>
                  <a:cubicBezTo>
                    <a:pt x="8268" y="1451"/>
                    <a:pt x="8420" y="934"/>
                    <a:pt x="8238" y="509"/>
                  </a:cubicBezTo>
                  <a:cubicBezTo>
                    <a:pt x="8098" y="183"/>
                    <a:pt x="7763" y="0"/>
                    <a:pt x="7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18;p73">
              <a:extLst>
                <a:ext uri="{FF2B5EF4-FFF2-40B4-BE49-F238E27FC236}">
                  <a16:creationId xmlns:a16="http://schemas.microsoft.com/office/drawing/2014/main" id="{5C83CDC3-3460-41FA-BB78-0A50FCD85E31}"/>
                </a:ext>
              </a:extLst>
            </p:cNvPr>
            <p:cNvSpPr/>
            <p:nvPr/>
          </p:nvSpPr>
          <p:spPr>
            <a:xfrm flipH="1">
              <a:off x="3887126" y="2351281"/>
              <a:ext cx="509135" cy="361227"/>
            </a:xfrm>
            <a:custGeom>
              <a:avLst/>
              <a:gdLst/>
              <a:ahLst/>
              <a:cxnLst/>
              <a:rect l="l" t="t" r="r" b="b"/>
              <a:pathLst>
                <a:path w="24378" h="17296" extrusionOk="0">
                  <a:moveTo>
                    <a:pt x="1" y="0"/>
                  </a:moveTo>
                  <a:lnTo>
                    <a:pt x="1" y="17295"/>
                  </a:lnTo>
                  <a:lnTo>
                    <a:pt x="24378" y="17295"/>
                  </a:lnTo>
                  <a:lnTo>
                    <a:pt x="24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19;p73">
              <a:extLst>
                <a:ext uri="{FF2B5EF4-FFF2-40B4-BE49-F238E27FC236}">
                  <a16:creationId xmlns:a16="http://schemas.microsoft.com/office/drawing/2014/main" id="{B9B58DCD-C87D-4066-9C95-135C4D662F10}"/>
                </a:ext>
              </a:extLst>
            </p:cNvPr>
            <p:cNvSpPr/>
            <p:nvPr/>
          </p:nvSpPr>
          <p:spPr>
            <a:xfrm flipH="1">
              <a:off x="3874428" y="2302389"/>
              <a:ext cx="533883" cy="53988"/>
            </a:xfrm>
            <a:custGeom>
              <a:avLst/>
              <a:gdLst/>
              <a:ahLst/>
              <a:cxnLst/>
              <a:rect l="l" t="t" r="r" b="b"/>
              <a:pathLst>
                <a:path w="25563" h="2585" extrusionOk="0">
                  <a:moveTo>
                    <a:pt x="760" y="1"/>
                  </a:moveTo>
                  <a:cubicBezTo>
                    <a:pt x="334" y="1"/>
                    <a:pt x="0" y="335"/>
                    <a:pt x="0" y="761"/>
                  </a:cubicBezTo>
                  <a:lnTo>
                    <a:pt x="0" y="1824"/>
                  </a:lnTo>
                  <a:cubicBezTo>
                    <a:pt x="0" y="2250"/>
                    <a:pt x="334" y="2584"/>
                    <a:pt x="760" y="2584"/>
                  </a:cubicBezTo>
                  <a:lnTo>
                    <a:pt x="24803" y="2584"/>
                  </a:lnTo>
                  <a:cubicBezTo>
                    <a:pt x="25228" y="2584"/>
                    <a:pt x="25563" y="2250"/>
                    <a:pt x="25563" y="1824"/>
                  </a:cubicBezTo>
                  <a:lnTo>
                    <a:pt x="25563" y="761"/>
                  </a:lnTo>
                  <a:cubicBezTo>
                    <a:pt x="25563" y="335"/>
                    <a:pt x="25228" y="1"/>
                    <a:pt x="24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20;p73">
              <a:extLst>
                <a:ext uri="{FF2B5EF4-FFF2-40B4-BE49-F238E27FC236}">
                  <a16:creationId xmlns:a16="http://schemas.microsoft.com/office/drawing/2014/main" id="{CBAABCD2-4E6F-4E41-91CD-83C2EF8EF033}"/>
                </a:ext>
              </a:extLst>
            </p:cNvPr>
            <p:cNvSpPr/>
            <p:nvPr/>
          </p:nvSpPr>
          <p:spPr>
            <a:xfrm flipH="1">
              <a:off x="4003915" y="2440105"/>
              <a:ext cx="207618" cy="152440"/>
            </a:xfrm>
            <a:custGeom>
              <a:avLst/>
              <a:gdLst/>
              <a:ahLst/>
              <a:cxnLst/>
              <a:rect l="l" t="t" r="r" b="b"/>
              <a:pathLst>
                <a:path w="9941" h="7299" extrusionOk="0">
                  <a:moveTo>
                    <a:pt x="4971" y="843"/>
                  </a:moveTo>
                  <a:cubicBezTo>
                    <a:pt x="4996" y="843"/>
                    <a:pt x="5021" y="846"/>
                    <a:pt x="5046" y="854"/>
                  </a:cubicBezTo>
                  <a:cubicBezTo>
                    <a:pt x="5290" y="884"/>
                    <a:pt x="5442" y="1066"/>
                    <a:pt x="5442" y="1279"/>
                  </a:cubicBezTo>
                  <a:cubicBezTo>
                    <a:pt x="5442" y="1476"/>
                    <a:pt x="5259" y="1647"/>
                    <a:pt x="5063" y="1647"/>
                  </a:cubicBezTo>
                  <a:cubicBezTo>
                    <a:pt x="5047" y="1647"/>
                    <a:pt x="5032" y="1646"/>
                    <a:pt x="5016" y="1644"/>
                  </a:cubicBezTo>
                  <a:cubicBezTo>
                    <a:pt x="4773" y="1644"/>
                    <a:pt x="4590" y="1461"/>
                    <a:pt x="4621" y="1218"/>
                  </a:cubicBezTo>
                  <a:cubicBezTo>
                    <a:pt x="4621" y="1031"/>
                    <a:pt x="4786" y="843"/>
                    <a:pt x="4971" y="843"/>
                  </a:cubicBezTo>
                  <a:close/>
                  <a:moveTo>
                    <a:pt x="6705" y="1299"/>
                  </a:moveTo>
                  <a:cubicBezTo>
                    <a:pt x="6729" y="1299"/>
                    <a:pt x="6754" y="1302"/>
                    <a:pt x="6779" y="1310"/>
                  </a:cubicBezTo>
                  <a:cubicBezTo>
                    <a:pt x="7022" y="1310"/>
                    <a:pt x="7174" y="1492"/>
                    <a:pt x="7174" y="1735"/>
                  </a:cubicBezTo>
                  <a:cubicBezTo>
                    <a:pt x="7174" y="1932"/>
                    <a:pt x="7018" y="2103"/>
                    <a:pt x="6801" y="2103"/>
                  </a:cubicBezTo>
                  <a:cubicBezTo>
                    <a:pt x="6784" y="2103"/>
                    <a:pt x="6766" y="2102"/>
                    <a:pt x="6749" y="2100"/>
                  </a:cubicBezTo>
                  <a:cubicBezTo>
                    <a:pt x="6536" y="2100"/>
                    <a:pt x="6353" y="1917"/>
                    <a:pt x="6384" y="1674"/>
                  </a:cubicBezTo>
                  <a:cubicBezTo>
                    <a:pt x="6384" y="1487"/>
                    <a:pt x="6526" y="1299"/>
                    <a:pt x="6705" y="1299"/>
                  </a:cubicBezTo>
                  <a:close/>
                  <a:moveTo>
                    <a:pt x="2568" y="2096"/>
                  </a:moveTo>
                  <a:cubicBezTo>
                    <a:pt x="2583" y="2096"/>
                    <a:pt x="2599" y="2098"/>
                    <a:pt x="2615" y="2100"/>
                  </a:cubicBezTo>
                  <a:cubicBezTo>
                    <a:pt x="2797" y="2130"/>
                    <a:pt x="3010" y="2343"/>
                    <a:pt x="3010" y="2525"/>
                  </a:cubicBezTo>
                  <a:cubicBezTo>
                    <a:pt x="3010" y="2713"/>
                    <a:pt x="2844" y="2901"/>
                    <a:pt x="2659" y="2901"/>
                  </a:cubicBezTo>
                  <a:cubicBezTo>
                    <a:pt x="2635" y="2901"/>
                    <a:pt x="2609" y="2897"/>
                    <a:pt x="2584" y="2890"/>
                  </a:cubicBezTo>
                  <a:cubicBezTo>
                    <a:pt x="2341" y="2860"/>
                    <a:pt x="2159" y="2708"/>
                    <a:pt x="2189" y="2495"/>
                  </a:cubicBezTo>
                  <a:cubicBezTo>
                    <a:pt x="2189" y="2270"/>
                    <a:pt x="2372" y="2096"/>
                    <a:pt x="2568" y="2096"/>
                  </a:cubicBezTo>
                  <a:close/>
                  <a:moveTo>
                    <a:pt x="4271" y="2431"/>
                  </a:moveTo>
                  <a:cubicBezTo>
                    <a:pt x="4286" y="2431"/>
                    <a:pt x="4301" y="2432"/>
                    <a:pt x="4317" y="2434"/>
                  </a:cubicBezTo>
                  <a:cubicBezTo>
                    <a:pt x="4560" y="2434"/>
                    <a:pt x="4742" y="2647"/>
                    <a:pt x="4712" y="2860"/>
                  </a:cubicBezTo>
                  <a:cubicBezTo>
                    <a:pt x="4712" y="3085"/>
                    <a:pt x="4555" y="3258"/>
                    <a:pt x="4339" y="3258"/>
                  </a:cubicBezTo>
                  <a:cubicBezTo>
                    <a:pt x="4322" y="3258"/>
                    <a:pt x="4304" y="3257"/>
                    <a:pt x="4286" y="3255"/>
                  </a:cubicBezTo>
                  <a:cubicBezTo>
                    <a:pt x="4074" y="3255"/>
                    <a:pt x="3861" y="3042"/>
                    <a:pt x="3922" y="2829"/>
                  </a:cubicBezTo>
                  <a:cubicBezTo>
                    <a:pt x="3922" y="2604"/>
                    <a:pt x="4078" y="2431"/>
                    <a:pt x="4271" y="2431"/>
                  </a:cubicBezTo>
                  <a:close/>
                  <a:moveTo>
                    <a:pt x="3480" y="3920"/>
                  </a:moveTo>
                  <a:cubicBezTo>
                    <a:pt x="3495" y="3920"/>
                    <a:pt x="3511" y="3921"/>
                    <a:pt x="3527" y="3924"/>
                  </a:cubicBezTo>
                  <a:cubicBezTo>
                    <a:pt x="3770" y="3924"/>
                    <a:pt x="3922" y="4106"/>
                    <a:pt x="3922" y="4349"/>
                  </a:cubicBezTo>
                  <a:cubicBezTo>
                    <a:pt x="3922" y="4537"/>
                    <a:pt x="3756" y="4724"/>
                    <a:pt x="3571" y="4724"/>
                  </a:cubicBezTo>
                  <a:cubicBezTo>
                    <a:pt x="3546" y="4724"/>
                    <a:pt x="3521" y="4721"/>
                    <a:pt x="3496" y="4714"/>
                  </a:cubicBezTo>
                  <a:cubicBezTo>
                    <a:pt x="3253" y="4714"/>
                    <a:pt x="3071" y="4531"/>
                    <a:pt x="3101" y="4319"/>
                  </a:cubicBezTo>
                  <a:cubicBezTo>
                    <a:pt x="3101" y="4093"/>
                    <a:pt x="3284" y="3920"/>
                    <a:pt x="3480" y="3920"/>
                  </a:cubicBezTo>
                  <a:close/>
                  <a:moveTo>
                    <a:pt x="558" y="0"/>
                  </a:moveTo>
                  <a:cubicBezTo>
                    <a:pt x="247" y="0"/>
                    <a:pt x="1" y="263"/>
                    <a:pt x="1" y="580"/>
                  </a:cubicBezTo>
                  <a:cubicBezTo>
                    <a:pt x="122" y="2981"/>
                    <a:pt x="943" y="5200"/>
                    <a:pt x="2432" y="7085"/>
                  </a:cubicBezTo>
                  <a:cubicBezTo>
                    <a:pt x="2529" y="7230"/>
                    <a:pt x="2686" y="7298"/>
                    <a:pt x="2849" y="7298"/>
                  </a:cubicBezTo>
                  <a:cubicBezTo>
                    <a:pt x="2992" y="7298"/>
                    <a:pt x="3139" y="7245"/>
                    <a:pt x="3253" y="7145"/>
                  </a:cubicBezTo>
                  <a:lnTo>
                    <a:pt x="9575" y="1310"/>
                  </a:lnTo>
                  <a:cubicBezTo>
                    <a:pt x="9940" y="975"/>
                    <a:pt x="9727" y="367"/>
                    <a:pt x="9180" y="306"/>
                  </a:cubicBezTo>
                  <a:lnTo>
                    <a:pt x="609" y="2"/>
                  </a:lnTo>
                  <a:cubicBezTo>
                    <a:pt x="592" y="1"/>
                    <a:pt x="575" y="0"/>
                    <a:pt x="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21;p73">
              <a:extLst>
                <a:ext uri="{FF2B5EF4-FFF2-40B4-BE49-F238E27FC236}">
                  <a16:creationId xmlns:a16="http://schemas.microsoft.com/office/drawing/2014/main" id="{2E9D5D74-6138-4FC3-91F6-0F355CBF3DB0}"/>
                </a:ext>
              </a:extLst>
            </p:cNvPr>
            <p:cNvSpPr/>
            <p:nvPr/>
          </p:nvSpPr>
          <p:spPr>
            <a:xfrm flipH="1">
              <a:off x="4159446" y="2435071"/>
              <a:ext cx="82558" cy="187297"/>
            </a:xfrm>
            <a:custGeom>
              <a:avLst/>
              <a:gdLst/>
              <a:ahLst/>
              <a:cxnLst/>
              <a:rect l="l" t="t" r="r" b="b"/>
              <a:pathLst>
                <a:path w="3953" h="8968" extrusionOk="0">
                  <a:moveTo>
                    <a:pt x="396" y="0"/>
                  </a:moveTo>
                  <a:cubicBezTo>
                    <a:pt x="213" y="0"/>
                    <a:pt x="61" y="92"/>
                    <a:pt x="61" y="335"/>
                  </a:cubicBezTo>
                  <a:cubicBezTo>
                    <a:pt x="1" y="3526"/>
                    <a:pt x="1186" y="6566"/>
                    <a:pt x="3344" y="8876"/>
                  </a:cubicBezTo>
                  <a:cubicBezTo>
                    <a:pt x="3420" y="8937"/>
                    <a:pt x="3511" y="8967"/>
                    <a:pt x="3603" y="8967"/>
                  </a:cubicBezTo>
                  <a:cubicBezTo>
                    <a:pt x="3694" y="8967"/>
                    <a:pt x="3785" y="8937"/>
                    <a:pt x="3861" y="8876"/>
                  </a:cubicBezTo>
                  <a:cubicBezTo>
                    <a:pt x="3922" y="8845"/>
                    <a:pt x="3952" y="8724"/>
                    <a:pt x="3952" y="8663"/>
                  </a:cubicBezTo>
                  <a:cubicBezTo>
                    <a:pt x="3952" y="8572"/>
                    <a:pt x="3922" y="8450"/>
                    <a:pt x="3861" y="8420"/>
                  </a:cubicBezTo>
                  <a:cubicBezTo>
                    <a:pt x="1794" y="6231"/>
                    <a:pt x="700" y="3344"/>
                    <a:pt x="730" y="335"/>
                  </a:cubicBezTo>
                  <a:cubicBezTo>
                    <a:pt x="73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22;p73">
              <a:extLst>
                <a:ext uri="{FF2B5EF4-FFF2-40B4-BE49-F238E27FC236}">
                  <a16:creationId xmlns:a16="http://schemas.microsoft.com/office/drawing/2014/main" id="{A23F8AD7-6FA8-465B-AA8E-D11EF0137510}"/>
                </a:ext>
              </a:extLst>
            </p:cNvPr>
            <p:cNvSpPr/>
            <p:nvPr/>
          </p:nvSpPr>
          <p:spPr>
            <a:xfrm flipH="1">
              <a:off x="3491001" y="3392356"/>
              <a:ext cx="27944" cy="187297"/>
            </a:xfrm>
            <a:custGeom>
              <a:avLst/>
              <a:gdLst/>
              <a:ahLst/>
              <a:cxnLst/>
              <a:rect l="l" t="t" r="r" b="b"/>
              <a:pathLst>
                <a:path w="1338" h="8968" extrusionOk="0">
                  <a:moveTo>
                    <a:pt x="0" y="1"/>
                  </a:moveTo>
                  <a:lnTo>
                    <a:pt x="1338" y="1"/>
                  </a:lnTo>
                  <a:lnTo>
                    <a:pt x="1338" y="8968"/>
                  </a:lnTo>
                  <a:lnTo>
                    <a:pt x="0" y="896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23;p73">
              <a:extLst>
                <a:ext uri="{FF2B5EF4-FFF2-40B4-BE49-F238E27FC236}">
                  <a16:creationId xmlns:a16="http://schemas.microsoft.com/office/drawing/2014/main" id="{2D52B37D-97A5-49B4-80F6-6D26C4243AA8}"/>
                </a:ext>
              </a:extLst>
            </p:cNvPr>
            <p:cNvSpPr/>
            <p:nvPr/>
          </p:nvSpPr>
          <p:spPr>
            <a:xfrm flipH="1">
              <a:off x="3484651" y="3556784"/>
              <a:ext cx="41269" cy="41290"/>
            </a:xfrm>
            <a:custGeom>
              <a:avLst/>
              <a:gdLst/>
              <a:ahLst/>
              <a:cxnLst/>
              <a:rect l="l" t="t" r="r" b="b"/>
              <a:pathLst>
                <a:path w="1976" h="1977" extrusionOk="0">
                  <a:moveTo>
                    <a:pt x="0" y="0"/>
                  </a:moveTo>
                  <a:lnTo>
                    <a:pt x="0" y="1976"/>
                  </a:lnTo>
                  <a:lnTo>
                    <a:pt x="1976" y="1976"/>
                  </a:lnTo>
                  <a:lnTo>
                    <a:pt x="19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24;p73">
              <a:extLst>
                <a:ext uri="{FF2B5EF4-FFF2-40B4-BE49-F238E27FC236}">
                  <a16:creationId xmlns:a16="http://schemas.microsoft.com/office/drawing/2014/main" id="{608AF9E6-0807-49C9-9D33-76A71D5F6FC2}"/>
                </a:ext>
              </a:extLst>
            </p:cNvPr>
            <p:cNvSpPr/>
            <p:nvPr/>
          </p:nvSpPr>
          <p:spPr>
            <a:xfrm flipH="1">
              <a:off x="3487179" y="2849597"/>
              <a:ext cx="345375" cy="354878"/>
            </a:xfrm>
            <a:custGeom>
              <a:avLst/>
              <a:gdLst/>
              <a:ahLst/>
              <a:cxnLst/>
              <a:rect l="l" t="t" r="r" b="b"/>
              <a:pathLst>
                <a:path w="16537" h="16992" extrusionOk="0">
                  <a:moveTo>
                    <a:pt x="3436" y="1"/>
                  </a:moveTo>
                  <a:cubicBezTo>
                    <a:pt x="1278" y="1"/>
                    <a:pt x="1" y="2402"/>
                    <a:pt x="1217" y="4195"/>
                  </a:cubicBezTo>
                  <a:lnTo>
                    <a:pt x="9940" y="16992"/>
                  </a:lnTo>
                  <a:cubicBezTo>
                    <a:pt x="9940" y="16961"/>
                    <a:pt x="9971" y="16931"/>
                    <a:pt x="9971" y="16840"/>
                  </a:cubicBezTo>
                  <a:lnTo>
                    <a:pt x="165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25;p73">
              <a:extLst>
                <a:ext uri="{FF2B5EF4-FFF2-40B4-BE49-F238E27FC236}">
                  <a16:creationId xmlns:a16="http://schemas.microsoft.com/office/drawing/2014/main" id="{2C9934C9-3C03-469E-8B92-553C50A8B5A9}"/>
                </a:ext>
              </a:extLst>
            </p:cNvPr>
            <p:cNvSpPr/>
            <p:nvPr/>
          </p:nvSpPr>
          <p:spPr>
            <a:xfrm flipH="1">
              <a:off x="2115347" y="2053127"/>
              <a:ext cx="166349" cy="386686"/>
            </a:xfrm>
            <a:custGeom>
              <a:avLst/>
              <a:gdLst/>
              <a:ahLst/>
              <a:cxnLst/>
              <a:rect l="l" t="t" r="r" b="b"/>
              <a:pathLst>
                <a:path w="7965" h="18515" extrusionOk="0">
                  <a:moveTo>
                    <a:pt x="2176" y="0"/>
                  </a:moveTo>
                  <a:cubicBezTo>
                    <a:pt x="2051" y="0"/>
                    <a:pt x="1924" y="17"/>
                    <a:pt x="1794" y="51"/>
                  </a:cubicBezTo>
                  <a:cubicBezTo>
                    <a:pt x="1" y="507"/>
                    <a:pt x="153" y="3486"/>
                    <a:pt x="1125" y="7103"/>
                  </a:cubicBezTo>
                  <a:cubicBezTo>
                    <a:pt x="2105" y="10547"/>
                    <a:pt x="4941" y="18515"/>
                    <a:pt x="6432" y="18515"/>
                  </a:cubicBezTo>
                  <a:cubicBezTo>
                    <a:pt x="6467" y="18515"/>
                    <a:pt x="6502" y="18510"/>
                    <a:pt x="6536" y="18501"/>
                  </a:cubicBezTo>
                  <a:cubicBezTo>
                    <a:pt x="7964" y="18136"/>
                    <a:pt x="6596" y="9504"/>
                    <a:pt x="5745" y="5887"/>
                  </a:cubicBezTo>
                  <a:cubicBezTo>
                    <a:pt x="4930" y="2540"/>
                    <a:pt x="3724" y="0"/>
                    <a:pt x="2176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26;p73">
              <a:extLst>
                <a:ext uri="{FF2B5EF4-FFF2-40B4-BE49-F238E27FC236}">
                  <a16:creationId xmlns:a16="http://schemas.microsoft.com/office/drawing/2014/main" id="{30E222FF-AADB-4F54-A439-4A7A5E11D986}"/>
                </a:ext>
              </a:extLst>
            </p:cNvPr>
            <p:cNvSpPr/>
            <p:nvPr/>
          </p:nvSpPr>
          <p:spPr>
            <a:xfrm flipH="1">
              <a:off x="1855078" y="2179481"/>
              <a:ext cx="325054" cy="260185"/>
            </a:xfrm>
            <a:custGeom>
              <a:avLst/>
              <a:gdLst/>
              <a:ahLst/>
              <a:cxnLst/>
              <a:rect l="l" t="t" r="r" b="b"/>
              <a:pathLst>
                <a:path w="15564" h="12458" extrusionOk="0">
                  <a:moveTo>
                    <a:pt x="14409" y="1"/>
                  </a:moveTo>
                  <a:cubicBezTo>
                    <a:pt x="12731" y="1"/>
                    <a:pt x="6076" y="5413"/>
                    <a:pt x="4135" y="7101"/>
                  </a:cubicBezTo>
                  <a:cubicBezTo>
                    <a:pt x="2037" y="8925"/>
                    <a:pt x="1" y="11023"/>
                    <a:pt x="974" y="12117"/>
                  </a:cubicBezTo>
                  <a:cubicBezTo>
                    <a:pt x="1190" y="12353"/>
                    <a:pt x="1468" y="12458"/>
                    <a:pt x="1792" y="12458"/>
                  </a:cubicBezTo>
                  <a:cubicBezTo>
                    <a:pt x="2965" y="12458"/>
                    <a:pt x="4740" y="11084"/>
                    <a:pt x="6384" y="9655"/>
                  </a:cubicBezTo>
                  <a:cubicBezTo>
                    <a:pt x="8421" y="7801"/>
                    <a:pt x="15564" y="1083"/>
                    <a:pt x="14712" y="110"/>
                  </a:cubicBezTo>
                  <a:cubicBezTo>
                    <a:pt x="14647" y="36"/>
                    <a:pt x="14544" y="1"/>
                    <a:pt x="14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27;p73">
              <a:extLst>
                <a:ext uri="{FF2B5EF4-FFF2-40B4-BE49-F238E27FC236}">
                  <a16:creationId xmlns:a16="http://schemas.microsoft.com/office/drawing/2014/main" id="{AEC3686C-F1E3-492D-B6F2-B0EE972DCBFC}"/>
                </a:ext>
              </a:extLst>
            </p:cNvPr>
            <p:cNvSpPr/>
            <p:nvPr/>
          </p:nvSpPr>
          <p:spPr>
            <a:xfrm flipH="1">
              <a:off x="1770014" y="2177977"/>
              <a:ext cx="145380" cy="78590"/>
            </a:xfrm>
            <a:custGeom>
              <a:avLst/>
              <a:gdLst/>
              <a:ahLst/>
              <a:cxnLst/>
              <a:rect l="l" t="t" r="r" b="b"/>
              <a:pathLst>
                <a:path w="6961" h="3763" extrusionOk="0">
                  <a:moveTo>
                    <a:pt x="2723" y="1"/>
                  </a:moveTo>
                  <a:cubicBezTo>
                    <a:pt x="1540" y="1"/>
                    <a:pt x="1" y="246"/>
                    <a:pt x="91" y="1398"/>
                  </a:cubicBezTo>
                  <a:cubicBezTo>
                    <a:pt x="152" y="2371"/>
                    <a:pt x="577" y="2797"/>
                    <a:pt x="1429" y="3283"/>
                  </a:cubicBezTo>
                  <a:cubicBezTo>
                    <a:pt x="1937" y="3555"/>
                    <a:pt x="2953" y="3762"/>
                    <a:pt x="3717" y="3762"/>
                  </a:cubicBezTo>
                  <a:cubicBezTo>
                    <a:pt x="4232" y="3762"/>
                    <a:pt x="4632" y="3668"/>
                    <a:pt x="4681" y="3435"/>
                  </a:cubicBezTo>
                  <a:cubicBezTo>
                    <a:pt x="4802" y="2888"/>
                    <a:pt x="3131" y="2462"/>
                    <a:pt x="3252" y="2341"/>
                  </a:cubicBezTo>
                  <a:cubicBezTo>
                    <a:pt x="3272" y="2321"/>
                    <a:pt x="3350" y="2313"/>
                    <a:pt x="3469" y="2313"/>
                  </a:cubicBezTo>
                  <a:cubicBezTo>
                    <a:pt x="3915" y="2313"/>
                    <a:pt x="4945" y="2422"/>
                    <a:pt x="5767" y="2422"/>
                  </a:cubicBezTo>
                  <a:cubicBezTo>
                    <a:pt x="6399" y="2422"/>
                    <a:pt x="6907" y="2357"/>
                    <a:pt x="6930" y="2128"/>
                  </a:cubicBezTo>
                  <a:cubicBezTo>
                    <a:pt x="6961" y="1520"/>
                    <a:pt x="5289" y="213"/>
                    <a:pt x="3739" y="61"/>
                  </a:cubicBezTo>
                  <a:cubicBezTo>
                    <a:pt x="3497" y="30"/>
                    <a:pt x="3131" y="1"/>
                    <a:pt x="2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28;p73">
              <a:extLst>
                <a:ext uri="{FF2B5EF4-FFF2-40B4-BE49-F238E27FC236}">
                  <a16:creationId xmlns:a16="http://schemas.microsoft.com/office/drawing/2014/main" id="{ED5D1F4C-206F-4A60-8A12-460E333D87F2}"/>
                </a:ext>
              </a:extLst>
            </p:cNvPr>
            <p:cNvSpPr/>
            <p:nvPr/>
          </p:nvSpPr>
          <p:spPr>
            <a:xfrm flipH="1">
              <a:off x="1908398" y="2048490"/>
              <a:ext cx="397421" cy="407070"/>
            </a:xfrm>
            <a:custGeom>
              <a:avLst/>
              <a:gdLst/>
              <a:ahLst/>
              <a:cxnLst/>
              <a:rect l="l" t="t" r="r" b="b"/>
              <a:pathLst>
                <a:path w="19029" h="19491" extrusionOk="0">
                  <a:moveTo>
                    <a:pt x="2895" y="1"/>
                  </a:moveTo>
                  <a:cubicBezTo>
                    <a:pt x="2627" y="1"/>
                    <a:pt x="2351" y="48"/>
                    <a:pt x="2067" y="151"/>
                  </a:cubicBezTo>
                  <a:cubicBezTo>
                    <a:pt x="1" y="911"/>
                    <a:pt x="1125" y="4863"/>
                    <a:pt x="2067" y="7781"/>
                  </a:cubicBezTo>
                  <a:cubicBezTo>
                    <a:pt x="3010" y="10699"/>
                    <a:pt x="4682" y="15866"/>
                    <a:pt x="5654" y="17659"/>
                  </a:cubicBezTo>
                  <a:cubicBezTo>
                    <a:pt x="6273" y="18766"/>
                    <a:pt x="7135" y="19490"/>
                    <a:pt x="8154" y="19490"/>
                  </a:cubicBezTo>
                  <a:cubicBezTo>
                    <a:pt x="8787" y="19490"/>
                    <a:pt x="9480" y="19211"/>
                    <a:pt x="10214" y="18571"/>
                  </a:cubicBezTo>
                  <a:cubicBezTo>
                    <a:pt x="12159" y="16899"/>
                    <a:pt x="19028" y="10212"/>
                    <a:pt x="19028" y="10212"/>
                  </a:cubicBezTo>
                  <a:lnTo>
                    <a:pt x="16870" y="7781"/>
                  </a:lnTo>
                  <a:lnTo>
                    <a:pt x="8937" y="13647"/>
                  </a:lnTo>
                  <a:cubicBezTo>
                    <a:pt x="8937" y="13647"/>
                    <a:pt x="6992" y="5075"/>
                    <a:pt x="6505" y="3495"/>
                  </a:cubicBezTo>
                  <a:cubicBezTo>
                    <a:pt x="6056" y="2069"/>
                    <a:pt x="4667" y="1"/>
                    <a:pt x="28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29;p73">
              <a:extLst>
                <a:ext uri="{FF2B5EF4-FFF2-40B4-BE49-F238E27FC236}">
                  <a16:creationId xmlns:a16="http://schemas.microsoft.com/office/drawing/2014/main" id="{D0CF26E7-CA00-4F2A-827C-878013F0AC5B}"/>
                </a:ext>
              </a:extLst>
            </p:cNvPr>
            <p:cNvSpPr/>
            <p:nvPr/>
          </p:nvSpPr>
          <p:spPr>
            <a:xfrm flipH="1">
              <a:off x="1729393" y="2226221"/>
              <a:ext cx="308534" cy="165075"/>
            </a:xfrm>
            <a:custGeom>
              <a:avLst/>
              <a:gdLst/>
              <a:ahLst/>
              <a:cxnLst/>
              <a:rect l="l" t="t" r="r" b="b"/>
              <a:pathLst>
                <a:path w="14773" h="7904" extrusionOk="0">
                  <a:moveTo>
                    <a:pt x="1" y="0"/>
                  </a:moveTo>
                  <a:lnTo>
                    <a:pt x="1" y="7903"/>
                  </a:lnTo>
                  <a:lnTo>
                    <a:pt x="14773" y="7903"/>
                  </a:lnTo>
                  <a:lnTo>
                    <a:pt x="14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30;p73">
              <a:extLst>
                <a:ext uri="{FF2B5EF4-FFF2-40B4-BE49-F238E27FC236}">
                  <a16:creationId xmlns:a16="http://schemas.microsoft.com/office/drawing/2014/main" id="{44963663-D75D-4658-995E-D1B35BF06719}"/>
                </a:ext>
              </a:extLst>
            </p:cNvPr>
            <p:cNvSpPr/>
            <p:nvPr/>
          </p:nvSpPr>
          <p:spPr>
            <a:xfrm flipH="1">
              <a:off x="1728119" y="2226221"/>
              <a:ext cx="311709" cy="31745"/>
            </a:xfrm>
            <a:custGeom>
              <a:avLst/>
              <a:gdLst/>
              <a:ahLst/>
              <a:cxnLst/>
              <a:rect l="l" t="t" r="r" b="b"/>
              <a:pathLst>
                <a:path w="14925" h="1520" extrusionOk="0">
                  <a:moveTo>
                    <a:pt x="0" y="0"/>
                  </a:moveTo>
                  <a:lnTo>
                    <a:pt x="0" y="1520"/>
                  </a:lnTo>
                  <a:lnTo>
                    <a:pt x="14925" y="1520"/>
                  </a:lnTo>
                  <a:lnTo>
                    <a:pt x="14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31;p73">
              <a:extLst>
                <a:ext uri="{FF2B5EF4-FFF2-40B4-BE49-F238E27FC236}">
                  <a16:creationId xmlns:a16="http://schemas.microsoft.com/office/drawing/2014/main" id="{527E6DE1-F0E9-45F1-A744-F4CA9D9125A7}"/>
                </a:ext>
              </a:extLst>
            </p:cNvPr>
            <p:cNvSpPr/>
            <p:nvPr/>
          </p:nvSpPr>
          <p:spPr>
            <a:xfrm flipH="1">
              <a:off x="2190262" y="3279368"/>
              <a:ext cx="128881" cy="375199"/>
            </a:xfrm>
            <a:custGeom>
              <a:avLst/>
              <a:gdLst/>
              <a:ahLst/>
              <a:cxnLst/>
              <a:rect l="l" t="t" r="r" b="b"/>
              <a:pathLst>
                <a:path w="6171" h="17965" extrusionOk="0">
                  <a:moveTo>
                    <a:pt x="1453" y="0"/>
                  </a:moveTo>
                  <a:cubicBezTo>
                    <a:pt x="756" y="0"/>
                    <a:pt x="91" y="15593"/>
                    <a:pt x="91" y="15593"/>
                  </a:cubicBezTo>
                  <a:lnTo>
                    <a:pt x="0" y="17478"/>
                  </a:lnTo>
                  <a:cubicBezTo>
                    <a:pt x="0" y="17721"/>
                    <a:pt x="243" y="17964"/>
                    <a:pt x="487" y="17964"/>
                  </a:cubicBezTo>
                  <a:lnTo>
                    <a:pt x="5502" y="17964"/>
                  </a:lnTo>
                  <a:cubicBezTo>
                    <a:pt x="5958" y="17964"/>
                    <a:pt x="6171" y="17387"/>
                    <a:pt x="5806" y="17113"/>
                  </a:cubicBezTo>
                  <a:cubicBezTo>
                    <a:pt x="5046" y="16566"/>
                    <a:pt x="3982" y="15897"/>
                    <a:pt x="3009" y="15715"/>
                  </a:cubicBezTo>
                  <a:cubicBezTo>
                    <a:pt x="2918" y="15715"/>
                    <a:pt x="2219" y="0"/>
                    <a:pt x="1459" y="0"/>
                  </a:cubicBezTo>
                  <a:cubicBezTo>
                    <a:pt x="1457" y="0"/>
                    <a:pt x="1455" y="0"/>
                    <a:pt x="1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32;p73">
              <a:extLst>
                <a:ext uri="{FF2B5EF4-FFF2-40B4-BE49-F238E27FC236}">
                  <a16:creationId xmlns:a16="http://schemas.microsoft.com/office/drawing/2014/main" id="{34C4F17C-E958-4F11-87A9-F8722BECECE6}"/>
                </a:ext>
              </a:extLst>
            </p:cNvPr>
            <p:cNvSpPr/>
            <p:nvPr/>
          </p:nvSpPr>
          <p:spPr>
            <a:xfrm flipH="1">
              <a:off x="2449257" y="3277468"/>
              <a:ext cx="96510" cy="388461"/>
            </a:xfrm>
            <a:custGeom>
              <a:avLst/>
              <a:gdLst/>
              <a:ahLst/>
              <a:cxnLst/>
              <a:rect l="l" t="t" r="r" b="b"/>
              <a:pathLst>
                <a:path w="4621" h="18600" extrusionOk="0">
                  <a:moveTo>
                    <a:pt x="1309" y="0"/>
                  </a:moveTo>
                  <a:cubicBezTo>
                    <a:pt x="1308" y="0"/>
                    <a:pt x="1308" y="0"/>
                    <a:pt x="1307" y="0"/>
                  </a:cubicBezTo>
                  <a:cubicBezTo>
                    <a:pt x="547" y="31"/>
                    <a:pt x="0" y="15593"/>
                    <a:pt x="0" y="15593"/>
                  </a:cubicBezTo>
                  <a:lnTo>
                    <a:pt x="0" y="15806"/>
                  </a:lnTo>
                  <a:lnTo>
                    <a:pt x="0" y="17326"/>
                  </a:lnTo>
                  <a:cubicBezTo>
                    <a:pt x="0" y="17478"/>
                    <a:pt x="365" y="18177"/>
                    <a:pt x="699" y="18329"/>
                  </a:cubicBezTo>
                  <a:cubicBezTo>
                    <a:pt x="1161" y="18520"/>
                    <a:pt x="1786" y="18599"/>
                    <a:pt x="2396" y="18599"/>
                  </a:cubicBezTo>
                  <a:cubicBezTo>
                    <a:pt x="3431" y="18599"/>
                    <a:pt x="4422" y="18372"/>
                    <a:pt x="4499" y="18086"/>
                  </a:cubicBezTo>
                  <a:cubicBezTo>
                    <a:pt x="4620" y="17630"/>
                    <a:pt x="3951" y="16687"/>
                    <a:pt x="3374" y="15988"/>
                  </a:cubicBezTo>
                  <a:cubicBezTo>
                    <a:pt x="3040" y="15532"/>
                    <a:pt x="2705" y="15228"/>
                    <a:pt x="2705" y="15228"/>
                  </a:cubicBezTo>
                  <a:cubicBezTo>
                    <a:pt x="2705" y="15228"/>
                    <a:pt x="2038" y="0"/>
                    <a:pt x="1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33;p73">
              <a:extLst>
                <a:ext uri="{FF2B5EF4-FFF2-40B4-BE49-F238E27FC236}">
                  <a16:creationId xmlns:a16="http://schemas.microsoft.com/office/drawing/2014/main" id="{DCEA8BE9-CF78-4894-9A13-59B18CDDA8D1}"/>
                </a:ext>
              </a:extLst>
            </p:cNvPr>
            <p:cNvSpPr/>
            <p:nvPr/>
          </p:nvSpPr>
          <p:spPr>
            <a:xfrm flipH="1">
              <a:off x="2220107" y="2568380"/>
              <a:ext cx="142853" cy="533904"/>
            </a:xfrm>
            <a:custGeom>
              <a:avLst/>
              <a:gdLst/>
              <a:ahLst/>
              <a:cxnLst/>
              <a:rect l="l" t="t" r="r" b="b"/>
              <a:pathLst>
                <a:path w="6840" h="25564" extrusionOk="0">
                  <a:moveTo>
                    <a:pt x="3436" y="0"/>
                  </a:moveTo>
                  <a:cubicBezTo>
                    <a:pt x="882" y="0"/>
                    <a:pt x="1" y="3952"/>
                    <a:pt x="123" y="8906"/>
                  </a:cubicBezTo>
                  <a:cubicBezTo>
                    <a:pt x="214" y="13891"/>
                    <a:pt x="1338" y="25563"/>
                    <a:pt x="3436" y="25563"/>
                  </a:cubicBezTo>
                  <a:cubicBezTo>
                    <a:pt x="5533" y="25563"/>
                    <a:pt x="6658" y="13891"/>
                    <a:pt x="6749" y="8906"/>
                  </a:cubicBezTo>
                  <a:cubicBezTo>
                    <a:pt x="6840" y="3952"/>
                    <a:pt x="5989" y="0"/>
                    <a:pt x="3436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34;p73">
              <a:extLst>
                <a:ext uri="{FF2B5EF4-FFF2-40B4-BE49-F238E27FC236}">
                  <a16:creationId xmlns:a16="http://schemas.microsoft.com/office/drawing/2014/main" id="{03B81531-D7D6-4565-A9B9-A90F13DD419C}"/>
                </a:ext>
              </a:extLst>
            </p:cNvPr>
            <p:cNvSpPr/>
            <p:nvPr/>
          </p:nvSpPr>
          <p:spPr>
            <a:xfrm flipH="1">
              <a:off x="2242307" y="3039400"/>
              <a:ext cx="98431" cy="579621"/>
            </a:xfrm>
            <a:custGeom>
              <a:avLst/>
              <a:gdLst/>
              <a:ahLst/>
              <a:cxnLst/>
              <a:rect l="l" t="t" r="r" b="b"/>
              <a:pathLst>
                <a:path w="4713" h="27753" extrusionOk="0">
                  <a:moveTo>
                    <a:pt x="2372" y="1"/>
                  </a:moveTo>
                  <a:cubicBezTo>
                    <a:pt x="274" y="1"/>
                    <a:pt x="1" y="3922"/>
                    <a:pt x="1" y="7600"/>
                  </a:cubicBezTo>
                  <a:cubicBezTo>
                    <a:pt x="1" y="11338"/>
                    <a:pt x="518" y="27752"/>
                    <a:pt x="2372" y="27752"/>
                  </a:cubicBezTo>
                  <a:cubicBezTo>
                    <a:pt x="4226" y="27752"/>
                    <a:pt x="4712" y="11278"/>
                    <a:pt x="4712" y="7600"/>
                  </a:cubicBezTo>
                  <a:cubicBezTo>
                    <a:pt x="4712" y="3922"/>
                    <a:pt x="4408" y="1"/>
                    <a:pt x="2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35;p73">
              <a:extLst>
                <a:ext uri="{FF2B5EF4-FFF2-40B4-BE49-F238E27FC236}">
                  <a16:creationId xmlns:a16="http://schemas.microsoft.com/office/drawing/2014/main" id="{514968F4-65B8-4445-A3F9-AF2B37DAA392}"/>
                </a:ext>
              </a:extLst>
            </p:cNvPr>
            <p:cNvSpPr/>
            <p:nvPr/>
          </p:nvSpPr>
          <p:spPr>
            <a:xfrm flipH="1">
              <a:off x="2367367" y="2570114"/>
              <a:ext cx="157452" cy="532212"/>
            </a:xfrm>
            <a:custGeom>
              <a:avLst/>
              <a:gdLst/>
              <a:ahLst/>
              <a:cxnLst/>
              <a:rect l="l" t="t" r="r" b="b"/>
              <a:pathLst>
                <a:path w="7539" h="25483" extrusionOk="0">
                  <a:moveTo>
                    <a:pt x="4298" y="0"/>
                  </a:moveTo>
                  <a:cubicBezTo>
                    <a:pt x="1881" y="0"/>
                    <a:pt x="720" y="3758"/>
                    <a:pt x="365" y="8611"/>
                  </a:cubicBezTo>
                  <a:cubicBezTo>
                    <a:pt x="0" y="13535"/>
                    <a:pt x="91" y="25298"/>
                    <a:pt x="2189" y="25480"/>
                  </a:cubicBezTo>
                  <a:cubicBezTo>
                    <a:pt x="2205" y="25482"/>
                    <a:pt x="2221" y="25482"/>
                    <a:pt x="2237" y="25482"/>
                  </a:cubicBezTo>
                  <a:cubicBezTo>
                    <a:pt x="4290" y="25482"/>
                    <a:pt x="6478" y="14104"/>
                    <a:pt x="6991" y="9218"/>
                  </a:cubicBezTo>
                  <a:cubicBezTo>
                    <a:pt x="7538" y="4264"/>
                    <a:pt x="7052" y="252"/>
                    <a:pt x="4499" y="9"/>
                  </a:cubicBezTo>
                  <a:cubicBezTo>
                    <a:pt x="4431" y="3"/>
                    <a:pt x="4364" y="0"/>
                    <a:pt x="4298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36;p73">
              <a:extLst>
                <a:ext uri="{FF2B5EF4-FFF2-40B4-BE49-F238E27FC236}">
                  <a16:creationId xmlns:a16="http://schemas.microsoft.com/office/drawing/2014/main" id="{1B4C5BD3-16C7-486A-831F-230639B0F484}"/>
                </a:ext>
              </a:extLst>
            </p:cNvPr>
            <p:cNvSpPr/>
            <p:nvPr/>
          </p:nvSpPr>
          <p:spPr>
            <a:xfrm flipH="1">
              <a:off x="2430210" y="3039922"/>
              <a:ext cx="128255" cy="577199"/>
            </a:xfrm>
            <a:custGeom>
              <a:avLst/>
              <a:gdLst/>
              <a:ahLst/>
              <a:cxnLst/>
              <a:rect l="l" t="t" r="r" b="b"/>
              <a:pathLst>
                <a:path w="6141" h="27637" extrusionOk="0">
                  <a:moveTo>
                    <a:pt x="3904" y="0"/>
                  </a:moveTo>
                  <a:cubicBezTo>
                    <a:pt x="1946" y="0"/>
                    <a:pt x="1300" y="3797"/>
                    <a:pt x="1003" y="7362"/>
                  </a:cubicBezTo>
                  <a:cubicBezTo>
                    <a:pt x="669" y="11040"/>
                    <a:pt x="0" y="27454"/>
                    <a:pt x="1854" y="27636"/>
                  </a:cubicBezTo>
                  <a:cubicBezTo>
                    <a:pt x="1863" y="27637"/>
                    <a:pt x="1871" y="27637"/>
                    <a:pt x="1880" y="27637"/>
                  </a:cubicBezTo>
                  <a:cubicBezTo>
                    <a:pt x="3724" y="27637"/>
                    <a:pt x="5412" y="11449"/>
                    <a:pt x="5714" y="7818"/>
                  </a:cubicBezTo>
                  <a:cubicBezTo>
                    <a:pt x="6079" y="4110"/>
                    <a:pt x="6140" y="219"/>
                    <a:pt x="4043" y="6"/>
                  </a:cubicBezTo>
                  <a:cubicBezTo>
                    <a:pt x="3996" y="2"/>
                    <a:pt x="3950" y="0"/>
                    <a:pt x="3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37;p73">
              <a:extLst>
                <a:ext uri="{FF2B5EF4-FFF2-40B4-BE49-F238E27FC236}">
                  <a16:creationId xmlns:a16="http://schemas.microsoft.com/office/drawing/2014/main" id="{32FD00BA-57D8-4926-8F19-F94BBAC37737}"/>
                </a:ext>
              </a:extLst>
            </p:cNvPr>
            <p:cNvSpPr/>
            <p:nvPr/>
          </p:nvSpPr>
          <p:spPr>
            <a:xfrm flipH="1">
              <a:off x="2211836" y="2009101"/>
              <a:ext cx="321253" cy="639290"/>
            </a:xfrm>
            <a:custGeom>
              <a:avLst/>
              <a:gdLst/>
              <a:ahLst/>
              <a:cxnLst/>
              <a:rect l="l" t="t" r="r" b="b"/>
              <a:pathLst>
                <a:path w="15382" h="30610" extrusionOk="0">
                  <a:moveTo>
                    <a:pt x="7630" y="1"/>
                  </a:moveTo>
                  <a:lnTo>
                    <a:pt x="3740" y="730"/>
                  </a:lnTo>
                  <a:cubicBezTo>
                    <a:pt x="1551" y="1156"/>
                    <a:pt x="1" y="3132"/>
                    <a:pt x="62" y="5381"/>
                  </a:cubicBezTo>
                  <a:lnTo>
                    <a:pt x="1460" y="21156"/>
                  </a:lnTo>
                  <a:lnTo>
                    <a:pt x="943" y="30609"/>
                  </a:lnTo>
                  <a:lnTo>
                    <a:pt x="14804" y="30609"/>
                  </a:lnTo>
                  <a:lnTo>
                    <a:pt x="15381" y="8329"/>
                  </a:lnTo>
                  <a:lnTo>
                    <a:pt x="14348" y="2068"/>
                  </a:lnTo>
                  <a:lnTo>
                    <a:pt x="7630" y="1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38;p73">
              <a:extLst>
                <a:ext uri="{FF2B5EF4-FFF2-40B4-BE49-F238E27FC236}">
                  <a16:creationId xmlns:a16="http://schemas.microsoft.com/office/drawing/2014/main" id="{CBAFE317-3F97-4D2F-8E74-457731250AFA}"/>
                </a:ext>
              </a:extLst>
            </p:cNvPr>
            <p:cNvSpPr/>
            <p:nvPr/>
          </p:nvSpPr>
          <p:spPr>
            <a:xfrm flipH="1">
              <a:off x="2307698" y="1946905"/>
              <a:ext cx="96510" cy="105386"/>
            </a:xfrm>
            <a:custGeom>
              <a:avLst/>
              <a:gdLst/>
              <a:ahLst/>
              <a:cxnLst/>
              <a:rect l="l" t="t" r="r" b="b"/>
              <a:pathLst>
                <a:path w="4621" h="5046" extrusionOk="0">
                  <a:moveTo>
                    <a:pt x="0" y="0"/>
                  </a:moveTo>
                  <a:lnTo>
                    <a:pt x="0" y="4468"/>
                  </a:lnTo>
                  <a:cubicBezTo>
                    <a:pt x="0" y="4468"/>
                    <a:pt x="973" y="5046"/>
                    <a:pt x="3161" y="5046"/>
                  </a:cubicBezTo>
                  <a:cubicBezTo>
                    <a:pt x="4347" y="5046"/>
                    <a:pt x="4620" y="4468"/>
                    <a:pt x="4620" y="4468"/>
                  </a:cubicBezTo>
                  <a:lnTo>
                    <a:pt x="4620" y="2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39;p73">
              <a:extLst>
                <a:ext uri="{FF2B5EF4-FFF2-40B4-BE49-F238E27FC236}">
                  <a16:creationId xmlns:a16="http://schemas.microsoft.com/office/drawing/2014/main" id="{492F4E39-8751-4539-8BC8-9615B587EAA6}"/>
                </a:ext>
              </a:extLst>
            </p:cNvPr>
            <p:cNvSpPr/>
            <p:nvPr/>
          </p:nvSpPr>
          <p:spPr>
            <a:xfrm flipH="1">
              <a:off x="2222007" y="1738682"/>
              <a:ext cx="195546" cy="275369"/>
            </a:xfrm>
            <a:custGeom>
              <a:avLst/>
              <a:gdLst/>
              <a:ahLst/>
              <a:cxnLst/>
              <a:rect l="l" t="t" r="r" b="b"/>
              <a:pathLst>
                <a:path w="9363" h="13185" extrusionOk="0">
                  <a:moveTo>
                    <a:pt x="4895" y="0"/>
                  </a:moveTo>
                  <a:cubicBezTo>
                    <a:pt x="639" y="61"/>
                    <a:pt x="1" y="3769"/>
                    <a:pt x="123" y="6627"/>
                  </a:cubicBezTo>
                  <a:cubicBezTo>
                    <a:pt x="123" y="6779"/>
                    <a:pt x="123" y="6931"/>
                    <a:pt x="153" y="7083"/>
                  </a:cubicBezTo>
                  <a:lnTo>
                    <a:pt x="153" y="7235"/>
                  </a:lnTo>
                  <a:cubicBezTo>
                    <a:pt x="31" y="9879"/>
                    <a:pt x="1764" y="12736"/>
                    <a:pt x="4348" y="13131"/>
                  </a:cubicBezTo>
                  <a:lnTo>
                    <a:pt x="4500" y="13131"/>
                  </a:lnTo>
                  <a:cubicBezTo>
                    <a:pt x="4678" y="13152"/>
                    <a:pt x="5036" y="13184"/>
                    <a:pt x="5457" y="13184"/>
                  </a:cubicBezTo>
                  <a:cubicBezTo>
                    <a:pt x="6253" y="13184"/>
                    <a:pt x="7275" y="13070"/>
                    <a:pt x="7752" y="12554"/>
                  </a:cubicBezTo>
                  <a:cubicBezTo>
                    <a:pt x="8603" y="11611"/>
                    <a:pt x="9363" y="9879"/>
                    <a:pt x="9363" y="8724"/>
                  </a:cubicBezTo>
                  <a:cubicBezTo>
                    <a:pt x="9363" y="7538"/>
                    <a:pt x="9120" y="7265"/>
                    <a:pt x="9120" y="6779"/>
                  </a:cubicBezTo>
                  <a:cubicBezTo>
                    <a:pt x="9120" y="6383"/>
                    <a:pt x="9302" y="5259"/>
                    <a:pt x="9302" y="4712"/>
                  </a:cubicBezTo>
                  <a:cubicBezTo>
                    <a:pt x="9302" y="2371"/>
                    <a:pt x="7721" y="0"/>
                    <a:pt x="4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40;p73">
              <a:extLst>
                <a:ext uri="{FF2B5EF4-FFF2-40B4-BE49-F238E27FC236}">
                  <a16:creationId xmlns:a16="http://schemas.microsoft.com/office/drawing/2014/main" id="{4C5E6AC8-6393-449D-831A-48E3856B929D}"/>
                </a:ext>
              </a:extLst>
            </p:cNvPr>
            <p:cNvSpPr/>
            <p:nvPr/>
          </p:nvSpPr>
          <p:spPr>
            <a:xfrm flipH="1">
              <a:off x="2377538" y="1876231"/>
              <a:ext cx="33792" cy="58687"/>
            </a:xfrm>
            <a:custGeom>
              <a:avLst/>
              <a:gdLst/>
              <a:ahLst/>
              <a:cxnLst/>
              <a:rect l="l" t="t" r="r" b="b"/>
              <a:pathLst>
                <a:path w="1618" h="2810" extrusionOk="0">
                  <a:moveTo>
                    <a:pt x="603" y="1"/>
                  </a:moveTo>
                  <a:cubicBezTo>
                    <a:pt x="293" y="1"/>
                    <a:pt x="0" y="159"/>
                    <a:pt x="98" y="922"/>
                  </a:cubicBezTo>
                  <a:cubicBezTo>
                    <a:pt x="310" y="2694"/>
                    <a:pt x="1235" y="2809"/>
                    <a:pt x="1471" y="2809"/>
                  </a:cubicBezTo>
                  <a:cubicBezTo>
                    <a:pt x="1507" y="2809"/>
                    <a:pt x="1527" y="2807"/>
                    <a:pt x="1527" y="2807"/>
                  </a:cubicBezTo>
                  <a:cubicBezTo>
                    <a:pt x="1466" y="2503"/>
                    <a:pt x="1344" y="2138"/>
                    <a:pt x="1253" y="1621"/>
                  </a:cubicBezTo>
                  <a:cubicBezTo>
                    <a:pt x="1618" y="1439"/>
                    <a:pt x="1192" y="1165"/>
                    <a:pt x="1162" y="952"/>
                  </a:cubicBezTo>
                  <a:lnTo>
                    <a:pt x="1162" y="801"/>
                  </a:lnTo>
                  <a:cubicBezTo>
                    <a:pt x="1101" y="557"/>
                    <a:pt x="1071" y="345"/>
                    <a:pt x="1071" y="71"/>
                  </a:cubicBezTo>
                  <a:cubicBezTo>
                    <a:pt x="952" y="49"/>
                    <a:pt x="774" y="1"/>
                    <a:pt x="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41;p73">
              <a:extLst>
                <a:ext uri="{FF2B5EF4-FFF2-40B4-BE49-F238E27FC236}">
                  <a16:creationId xmlns:a16="http://schemas.microsoft.com/office/drawing/2014/main" id="{221343D3-2F78-465B-A254-6AB5DDE3C3B5}"/>
                </a:ext>
              </a:extLst>
            </p:cNvPr>
            <p:cNvSpPr/>
            <p:nvPr/>
          </p:nvSpPr>
          <p:spPr>
            <a:xfrm flipH="1">
              <a:off x="2385140" y="1887133"/>
              <a:ext cx="20969" cy="33165"/>
            </a:xfrm>
            <a:custGeom>
              <a:avLst/>
              <a:gdLst/>
              <a:ahLst/>
              <a:cxnLst/>
              <a:rect l="l" t="t" r="r" b="b"/>
              <a:pathLst>
                <a:path w="1004" h="1588" extrusionOk="0">
                  <a:moveTo>
                    <a:pt x="383" y="1"/>
                  </a:moveTo>
                  <a:cubicBezTo>
                    <a:pt x="335" y="1"/>
                    <a:pt x="287" y="11"/>
                    <a:pt x="243" y="35"/>
                  </a:cubicBezTo>
                  <a:cubicBezTo>
                    <a:pt x="0" y="187"/>
                    <a:pt x="182" y="856"/>
                    <a:pt x="395" y="1221"/>
                  </a:cubicBezTo>
                  <a:cubicBezTo>
                    <a:pt x="559" y="1487"/>
                    <a:pt x="709" y="1588"/>
                    <a:pt x="818" y="1588"/>
                  </a:cubicBezTo>
                  <a:cubicBezTo>
                    <a:pt x="870" y="1588"/>
                    <a:pt x="913" y="1564"/>
                    <a:pt x="942" y="1525"/>
                  </a:cubicBezTo>
                  <a:cubicBezTo>
                    <a:pt x="973" y="1403"/>
                    <a:pt x="486" y="1190"/>
                    <a:pt x="669" y="1008"/>
                  </a:cubicBezTo>
                  <a:cubicBezTo>
                    <a:pt x="851" y="795"/>
                    <a:pt x="1003" y="765"/>
                    <a:pt x="1003" y="643"/>
                  </a:cubicBezTo>
                  <a:cubicBezTo>
                    <a:pt x="942" y="613"/>
                    <a:pt x="912" y="279"/>
                    <a:pt x="912" y="279"/>
                  </a:cubicBezTo>
                  <a:cubicBezTo>
                    <a:pt x="912" y="279"/>
                    <a:pt x="634" y="1"/>
                    <a:pt x="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42;p73">
              <a:extLst>
                <a:ext uri="{FF2B5EF4-FFF2-40B4-BE49-F238E27FC236}">
                  <a16:creationId xmlns:a16="http://schemas.microsoft.com/office/drawing/2014/main" id="{43A8AFA8-4B49-4A5C-BA08-26F1C97EC23F}"/>
                </a:ext>
              </a:extLst>
            </p:cNvPr>
            <p:cNvSpPr/>
            <p:nvPr/>
          </p:nvSpPr>
          <p:spPr>
            <a:xfrm flipH="1">
              <a:off x="2294374" y="1927211"/>
              <a:ext cx="102232" cy="90432"/>
            </a:xfrm>
            <a:custGeom>
              <a:avLst/>
              <a:gdLst/>
              <a:ahLst/>
              <a:cxnLst/>
              <a:rect l="l" t="t" r="r" b="b"/>
              <a:pathLst>
                <a:path w="4895" h="433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1" y="639"/>
                    <a:pt x="305" y="852"/>
                  </a:cubicBezTo>
                  <a:cubicBezTo>
                    <a:pt x="548" y="1095"/>
                    <a:pt x="700" y="1126"/>
                    <a:pt x="761" y="1277"/>
                  </a:cubicBezTo>
                  <a:cubicBezTo>
                    <a:pt x="791" y="1429"/>
                    <a:pt x="1095" y="3436"/>
                    <a:pt x="2159" y="4013"/>
                  </a:cubicBezTo>
                  <a:cubicBezTo>
                    <a:pt x="2597" y="4256"/>
                    <a:pt x="3122" y="4329"/>
                    <a:pt x="3595" y="4329"/>
                  </a:cubicBezTo>
                  <a:cubicBezTo>
                    <a:pt x="4304" y="4329"/>
                    <a:pt x="4895" y="4165"/>
                    <a:pt x="4895" y="4165"/>
                  </a:cubicBezTo>
                  <a:lnTo>
                    <a:pt x="4895" y="4165"/>
                  </a:lnTo>
                  <a:cubicBezTo>
                    <a:pt x="4851" y="4168"/>
                    <a:pt x="4807" y="4170"/>
                    <a:pt x="4762" y="4170"/>
                  </a:cubicBezTo>
                  <a:cubicBezTo>
                    <a:pt x="3475" y="4170"/>
                    <a:pt x="1869" y="2930"/>
                    <a:pt x="1399" y="2372"/>
                  </a:cubicBezTo>
                  <a:cubicBezTo>
                    <a:pt x="943" y="1825"/>
                    <a:pt x="670" y="335"/>
                    <a:pt x="670" y="335"/>
                  </a:cubicBezTo>
                  <a:cubicBezTo>
                    <a:pt x="670" y="335"/>
                    <a:pt x="662" y="336"/>
                    <a:pt x="649" y="336"/>
                  </a:cubicBezTo>
                  <a:cubicBezTo>
                    <a:pt x="567" y="336"/>
                    <a:pt x="262" y="314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43;p73">
              <a:extLst>
                <a:ext uri="{FF2B5EF4-FFF2-40B4-BE49-F238E27FC236}">
                  <a16:creationId xmlns:a16="http://schemas.microsoft.com/office/drawing/2014/main" id="{4DBF456F-C0BD-413F-B20E-774B0F5D1B4B}"/>
                </a:ext>
              </a:extLst>
            </p:cNvPr>
            <p:cNvSpPr/>
            <p:nvPr/>
          </p:nvSpPr>
          <p:spPr>
            <a:xfrm flipH="1">
              <a:off x="2180738" y="3601227"/>
              <a:ext cx="138405" cy="53967"/>
            </a:xfrm>
            <a:custGeom>
              <a:avLst/>
              <a:gdLst/>
              <a:ahLst/>
              <a:cxnLst/>
              <a:rect l="l" t="t" r="r" b="b"/>
              <a:pathLst>
                <a:path w="6627" h="2584" extrusionOk="0">
                  <a:moveTo>
                    <a:pt x="3161" y="0"/>
                  </a:moveTo>
                  <a:cubicBezTo>
                    <a:pt x="2918" y="182"/>
                    <a:pt x="2584" y="851"/>
                    <a:pt x="2158" y="912"/>
                  </a:cubicBezTo>
                  <a:cubicBezTo>
                    <a:pt x="2145" y="913"/>
                    <a:pt x="2129" y="914"/>
                    <a:pt x="2112" y="914"/>
                  </a:cubicBezTo>
                  <a:cubicBezTo>
                    <a:pt x="1663" y="914"/>
                    <a:pt x="0" y="547"/>
                    <a:pt x="0" y="547"/>
                  </a:cubicBezTo>
                  <a:lnTo>
                    <a:pt x="0" y="2280"/>
                  </a:lnTo>
                  <a:cubicBezTo>
                    <a:pt x="0" y="2462"/>
                    <a:pt x="152" y="2584"/>
                    <a:pt x="304" y="2584"/>
                  </a:cubicBezTo>
                  <a:lnTo>
                    <a:pt x="5927" y="2584"/>
                  </a:lnTo>
                  <a:cubicBezTo>
                    <a:pt x="6414" y="2584"/>
                    <a:pt x="6627" y="1976"/>
                    <a:pt x="6231" y="1672"/>
                  </a:cubicBezTo>
                  <a:cubicBezTo>
                    <a:pt x="5411" y="1064"/>
                    <a:pt x="4104" y="456"/>
                    <a:pt x="3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44;p73">
              <a:extLst>
                <a:ext uri="{FF2B5EF4-FFF2-40B4-BE49-F238E27FC236}">
                  <a16:creationId xmlns:a16="http://schemas.microsoft.com/office/drawing/2014/main" id="{D81372DC-9EDF-4D12-9141-70B371425C7E}"/>
                </a:ext>
              </a:extLst>
            </p:cNvPr>
            <p:cNvSpPr/>
            <p:nvPr/>
          </p:nvSpPr>
          <p:spPr>
            <a:xfrm flipH="1">
              <a:off x="2449257" y="3607555"/>
              <a:ext cx="96510" cy="58374"/>
            </a:xfrm>
            <a:custGeom>
              <a:avLst/>
              <a:gdLst/>
              <a:ahLst/>
              <a:cxnLst/>
              <a:rect l="l" t="t" r="r" b="b"/>
              <a:pathLst>
                <a:path w="4621" h="2795" extrusionOk="0">
                  <a:moveTo>
                    <a:pt x="0" y="1"/>
                  </a:moveTo>
                  <a:lnTo>
                    <a:pt x="0" y="1521"/>
                  </a:lnTo>
                  <a:cubicBezTo>
                    <a:pt x="0" y="1673"/>
                    <a:pt x="365" y="2372"/>
                    <a:pt x="699" y="2524"/>
                  </a:cubicBezTo>
                  <a:cubicBezTo>
                    <a:pt x="1161" y="2715"/>
                    <a:pt x="1786" y="2794"/>
                    <a:pt x="2396" y="2794"/>
                  </a:cubicBezTo>
                  <a:cubicBezTo>
                    <a:pt x="3431" y="2794"/>
                    <a:pt x="4422" y="2567"/>
                    <a:pt x="4499" y="2281"/>
                  </a:cubicBezTo>
                  <a:cubicBezTo>
                    <a:pt x="4620" y="1825"/>
                    <a:pt x="3951" y="882"/>
                    <a:pt x="3374" y="183"/>
                  </a:cubicBezTo>
                  <a:cubicBezTo>
                    <a:pt x="3262" y="96"/>
                    <a:pt x="2971" y="65"/>
                    <a:pt x="2652" y="65"/>
                  </a:cubicBezTo>
                  <a:cubicBezTo>
                    <a:pt x="2193" y="65"/>
                    <a:pt x="1676" y="130"/>
                    <a:pt x="1550" y="183"/>
                  </a:cubicBezTo>
                  <a:cubicBezTo>
                    <a:pt x="1307" y="305"/>
                    <a:pt x="790" y="609"/>
                    <a:pt x="669" y="609"/>
                  </a:cubicBezTo>
                  <a:cubicBezTo>
                    <a:pt x="608" y="60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45;p73">
              <a:extLst>
                <a:ext uri="{FF2B5EF4-FFF2-40B4-BE49-F238E27FC236}">
                  <a16:creationId xmlns:a16="http://schemas.microsoft.com/office/drawing/2014/main" id="{F3F1E7EE-E1E3-4379-A183-C09C7E68FCEE}"/>
                </a:ext>
              </a:extLst>
            </p:cNvPr>
            <p:cNvSpPr/>
            <p:nvPr/>
          </p:nvSpPr>
          <p:spPr>
            <a:xfrm flipH="1">
              <a:off x="2367367" y="2703590"/>
              <a:ext cx="189845" cy="877337"/>
            </a:xfrm>
            <a:custGeom>
              <a:avLst/>
              <a:gdLst/>
              <a:ahLst/>
              <a:cxnLst/>
              <a:rect l="l" t="t" r="r" b="b"/>
              <a:pathLst>
                <a:path w="9090" h="42008" extrusionOk="0">
                  <a:moveTo>
                    <a:pt x="9089" y="1"/>
                  </a:moveTo>
                  <a:lnTo>
                    <a:pt x="9089" y="1065"/>
                  </a:lnTo>
                  <a:lnTo>
                    <a:pt x="3952" y="42007"/>
                  </a:lnTo>
                  <a:lnTo>
                    <a:pt x="1" y="42007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46;p73">
              <a:extLst>
                <a:ext uri="{FF2B5EF4-FFF2-40B4-BE49-F238E27FC236}">
                  <a16:creationId xmlns:a16="http://schemas.microsoft.com/office/drawing/2014/main" id="{C5966F5C-F710-45BF-9C60-75AEB38600C5}"/>
                </a:ext>
              </a:extLst>
            </p:cNvPr>
            <p:cNvSpPr/>
            <p:nvPr/>
          </p:nvSpPr>
          <p:spPr>
            <a:xfrm flipH="1">
              <a:off x="2216932" y="2703590"/>
              <a:ext cx="150456" cy="877337"/>
            </a:xfrm>
            <a:custGeom>
              <a:avLst/>
              <a:gdLst/>
              <a:ahLst/>
              <a:cxnLst/>
              <a:rect l="l" t="t" r="r" b="b"/>
              <a:pathLst>
                <a:path w="7204" h="42008" extrusionOk="0">
                  <a:moveTo>
                    <a:pt x="7204" y="1"/>
                  </a:moveTo>
                  <a:lnTo>
                    <a:pt x="5532" y="42007"/>
                  </a:lnTo>
                  <a:lnTo>
                    <a:pt x="1642" y="42007"/>
                  </a:lnTo>
                  <a:lnTo>
                    <a:pt x="0" y="10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47;p73">
              <a:extLst>
                <a:ext uri="{FF2B5EF4-FFF2-40B4-BE49-F238E27FC236}">
                  <a16:creationId xmlns:a16="http://schemas.microsoft.com/office/drawing/2014/main" id="{0313D52F-42DB-44FD-8BB1-BB4EA8E76407}"/>
                </a:ext>
              </a:extLst>
            </p:cNvPr>
            <p:cNvSpPr/>
            <p:nvPr/>
          </p:nvSpPr>
          <p:spPr>
            <a:xfrm flipH="1">
              <a:off x="2307698" y="2042120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EBA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48;p73">
              <a:extLst>
                <a:ext uri="{FF2B5EF4-FFF2-40B4-BE49-F238E27FC236}">
                  <a16:creationId xmlns:a16="http://schemas.microsoft.com/office/drawing/2014/main" id="{86B2B186-9EA7-4ACF-A3F7-A52C4ADD4D0D}"/>
                </a:ext>
              </a:extLst>
            </p:cNvPr>
            <p:cNvSpPr/>
            <p:nvPr/>
          </p:nvSpPr>
          <p:spPr>
            <a:xfrm flipH="1">
              <a:off x="2202312" y="2015450"/>
              <a:ext cx="324428" cy="687534"/>
            </a:xfrm>
            <a:custGeom>
              <a:avLst/>
              <a:gdLst/>
              <a:ahLst/>
              <a:cxnLst/>
              <a:rect l="l" t="t" r="r" b="b"/>
              <a:pathLst>
                <a:path w="15534" h="32920" extrusionOk="0">
                  <a:moveTo>
                    <a:pt x="5107" y="1"/>
                  </a:moveTo>
                  <a:cubicBezTo>
                    <a:pt x="5107" y="1"/>
                    <a:pt x="3527" y="92"/>
                    <a:pt x="2129" y="548"/>
                  </a:cubicBezTo>
                  <a:cubicBezTo>
                    <a:pt x="3892" y="730"/>
                    <a:pt x="4864" y="2372"/>
                    <a:pt x="4256" y="4925"/>
                  </a:cubicBezTo>
                  <a:cubicBezTo>
                    <a:pt x="3557" y="7843"/>
                    <a:pt x="1217" y="13284"/>
                    <a:pt x="1217" y="13284"/>
                  </a:cubicBezTo>
                  <a:cubicBezTo>
                    <a:pt x="1065" y="13284"/>
                    <a:pt x="943" y="13253"/>
                    <a:pt x="791" y="13193"/>
                  </a:cubicBezTo>
                  <a:lnTo>
                    <a:pt x="305" y="14256"/>
                  </a:lnTo>
                  <a:cubicBezTo>
                    <a:pt x="305" y="14256"/>
                    <a:pt x="913" y="18694"/>
                    <a:pt x="791" y="21399"/>
                  </a:cubicBezTo>
                  <a:cubicBezTo>
                    <a:pt x="670" y="24105"/>
                    <a:pt x="1" y="32919"/>
                    <a:pt x="1" y="32919"/>
                  </a:cubicBezTo>
                  <a:lnTo>
                    <a:pt x="15138" y="32919"/>
                  </a:lnTo>
                  <a:cubicBezTo>
                    <a:pt x="15138" y="32919"/>
                    <a:pt x="15411" y="21065"/>
                    <a:pt x="15503" y="13314"/>
                  </a:cubicBezTo>
                  <a:cubicBezTo>
                    <a:pt x="15533" y="10305"/>
                    <a:pt x="15533" y="7873"/>
                    <a:pt x="15503" y="7053"/>
                  </a:cubicBezTo>
                  <a:cubicBezTo>
                    <a:pt x="15351" y="4043"/>
                    <a:pt x="14196" y="1642"/>
                    <a:pt x="14196" y="1642"/>
                  </a:cubicBezTo>
                  <a:lnTo>
                    <a:pt x="10487" y="639"/>
                  </a:lnTo>
                  <a:lnTo>
                    <a:pt x="10487" y="639"/>
                  </a:lnTo>
                  <a:cubicBezTo>
                    <a:pt x="10487" y="639"/>
                    <a:pt x="11502" y="2105"/>
                    <a:pt x="8972" y="2105"/>
                  </a:cubicBezTo>
                  <a:cubicBezTo>
                    <a:pt x="8874" y="2105"/>
                    <a:pt x="8772" y="2103"/>
                    <a:pt x="8664" y="2098"/>
                  </a:cubicBezTo>
                  <a:cubicBezTo>
                    <a:pt x="5776" y="2068"/>
                    <a:pt x="5107" y="1"/>
                    <a:pt x="5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49;p73">
              <a:extLst>
                <a:ext uri="{FF2B5EF4-FFF2-40B4-BE49-F238E27FC236}">
                  <a16:creationId xmlns:a16="http://schemas.microsoft.com/office/drawing/2014/main" id="{81EB986E-1D80-4624-BC31-16223CB16919}"/>
                </a:ext>
              </a:extLst>
            </p:cNvPr>
            <p:cNvSpPr/>
            <p:nvPr/>
          </p:nvSpPr>
          <p:spPr>
            <a:xfrm flipH="1">
              <a:off x="2392763" y="2026707"/>
              <a:ext cx="189824" cy="297298"/>
            </a:xfrm>
            <a:custGeom>
              <a:avLst/>
              <a:gdLst/>
              <a:ahLst/>
              <a:cxnLst/>
              <a:rect l="l" t="t" r="r" b="b"/>
              <a:pathLst>
                <a:path w="9089" h="14235" extrusionOk="0">
                  <a:moveTo>
                    <a:pt x="5918" y="1"/>
                  </a:moveTo>
                  <a:cubicBezTo>
                    <a:pt x="5349" y="1"/>
                    <a:pt x="4803" y="100"/>
                    <a:pt x="4803" y="100"/>
                  </a:cubicBezTo>
                  <a:cubicBezTo>
                    <a:pt x="4803" y="100"/>
                    <a:pt x="0" y="495"/>
                    <a:pt x="2948" y="13778"/>
                  </a:cubicBezTo>
                  <a:cubicBezTo>
                    <a:pt x="2948" y="13778"/>
                    <a:pt x="5107" y="14234"/>
                    <a:pt x="5259" y="14234"/>
                  </a:cubicBezTo>
                  <a:cubicBezTo>
                    <a:pt x="5410" y="14234"/>
                    <a:pt x="9088" y="11590"/>
                    <a:pt x="9088" y="11590"/>
                  </a:cubicBezTo>
                  <a:cubicBezTo>
                    <a:pt x="9088" y="11590"/>
                    <a:pt x="7477" y="1042"/>
                    <a:pt x="7143" y="404"/>
                  </a:cubicBezTo>
                  <a:cubicBezTo>
                    <a:pt x="6983" y="84"/>
                    <a:pt x="6441" y="1"/>
                    <a:pt x="5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50;p73">
              <a:extLst>
                <a:ext uri="{FF2B5EF4-FFF2-40B4-BE49-F238E27FC236}">
                  <a16:creationId xmlns:a16="http://schemas.microsoft.com/office/drawing/2014/main" id="{308FE7E8-2C04-4C8C-BE1B-969EFE5E0003}"/>
                </a:ext>
              </a:extLst>
            </p:cNvPr>
            <p:cNvSpPr/>
            <p:nvPr/>
          </p:nvSpPr>
          <p:spPr>
            <a:xfrm flipH="1">
              <a:off x="2213757" y="1727738"/>
              <a:ext cx="219648" cy="225537"/>
            </a:xfrm>
            <a:custGeom>
              <a:avLst/>
              <a:gdLst/>
              <a:ahLst/>
              <a:cxnLst/>
              <a:rect l="l" t="t" r="r" b="b"/>
              <a:pathLst>
                <a:path w="10517" h="10799" extrusionOk="0">
                  <a:moveTo>
                    <a:pt x="5310" y="1"/>
                  </a:moveTo>
                  <a:cubicBezTo>
                    <a:pt x="4711" y="1"/>
                    <a:pt x="4083" y="150"/>
                    <a:pt x="3648" y="646"/>
                  </a:cubicBezTo>
                  <a:cubicBezTo>
                    <a:pt x="3648" y="646"/>
                    <a:pt x="3473" y="614"/>
                    <a:pt x="3254" y="614"/>
                  </a:cubicBezTo>
                  <a:cubicBezTo>
                    <a:pt x="2910" y="614"/>
                    <a:pt x="2457" y="693"/>
                    <a:pt x="2401" y="1102"/>
                  </a:cubicBezTo>
                  <a:cubicBezTo>
                    <a:pt x="2401" y="1102"/>
                    <a:pt x="1277" y="1558"/>
                    <a:pt x="1337" y="2348"/>
                  </a:cubicBezTo>
                  <a:cubicBezTo>
                    <a:pt x="1337" y="2348"/>
                    <a:pt x="608" y="3047"/>
                    <a:pt x="790" y="3777"/>
                  </a:cubicBezTo>
                  <a:cubicBezTo>
                    <a:pt x="790" y="3777"/>
                    <a:pt x="182" y="5479"/>
                    <a:pt x="456" y="6087"/>
                  </a:cubicBezTo>
                  <a:cubicBezTo>
                    <a:pt x="152" y="6755"/>
                    <a:pt x="0" y="7485"/>
                    <a:pt x="486" y="8123"/>
                  </a:cubicBezTo>
                  <a:cubicBezTo>
                    <a:pt x="517" y="8184"/>
                    <a:pt x="578" y="8214"/>
                    <a:pt x="578" y="8275"/>
                  </a:cubicBezTo>
                  <a:cubicBezTo>
                    <a:pt x="578" y="8336"/>
                    <a:pt x="517" y="8366"/>
                    <a:pt x="517" y="8397"/>
                  </a:cubicBezTo>
                  <a:cubicBezTo>
                    <a:pt x="365" y="8731"/>
                    <a:pt x="608" y="9096"/>
                    <a:pt x="760" y="9430"/>
                  </a:cubicBezTo>
                  <a:cubicBezTo>
                    <a:pt x="1003" y="9765"/>
                    <a:pt x="1155" y="10099"/>
                    <a:pt x="1246" y="10494"/>
                  </a:cubicBezTo>
                  <a:cubicBezTo>
                    <a:pt x="1307" y="10616"/>
                    <a:pt x="1337" y="10677"/>
                    <a:pt x="1337" y="10798"/>
                  </a:cubicBezTo>
                  <a:cubicBezTo>
                    <a:pt x="1459" y="10525"/>
                    <a:pt x="1520" y="10251"/>
                    <a:pt x="1611" y="10008"/>
                  </a:cubicBezTo>
                  <a:cubicBezTo>
                    <a:pt x="1611" y="9947"/>
                    <a:pt x="1733" y="9582"/>
                    <a:pt x="1733" y="9582"/>
                  </a:cubicBezTo>
                  <a:cubicBezTo>
                    <a:pt x="1733" y="9582"/>
                    <a:pt x="1641" y="9430"/>
                    <a:pt x="1368" y="9005"/>
                  </a:cubicBezTo>
                  <a:cubicBezTo>
                    <a:pt x="1125" y="8579"/>
                    <a:pt x="942" y="7789"/>
                    <a:pt x="1125" y="7363"/>
                  </a:cubicBezTo>
                  <a:cubicBezTo>
                    <a:pt x="1235" y="7158"/>
                    <a:pt x="1461" y="7109"/>
                    <a:pt x="1652" y="7109"/>
                  </a:cubicBezTo>
                  <a:cubicBezTo>
                    <a:pt x="1829" y="7109"/>
                    <a:pt x="1976" y="7151"/>
                    <a:pt x="1976" y="7151"/>
                  </a:cubicBezTo>
                  <a:cubicBezTo>
                    <a:pt x="1976" y="7151"/>
                    <a:pt x="2432" y="8427"/>
                    <a:pt x="2614" y="8427"/>
                  </a:cubicBezTo>
                  <a:cubicBezTo>
                    <a:pt x="2796" y="8427"/>
                    <a:pt x="2948" y="6573"/>
                    <a:pt x="2948" y="6573"/>
                  </a:cubicBezTo>
                  <a:cubicBezTo>
                    <a:pt x="2959" y="6573"/>
                    <a:pt x="2977" y="6574"/>
                    <a:pt x="3002" y="6574"/>
                  </a:cubicBezTo>
                  <a:cubicBezTo>
                    <a:pt x="3128" y="6574"/>
                    <a:pt x="3420" y="6553"/>
                    <a:pt x="3648" y="6300"/>
                  </a:cubicBezTo>
                  <a:cubicBezTo>
                    <a:pt x="3860" y="6056"/>
                    <a:pt x="3921" y="5631"/>
                    <a:pt x="3708" y="5296"/>
                  </a:cubicBezTo>
                  <a:cubicBezTo>
                    <a:pt x="3800" y="5236"/>
                    <a:pt x="4316" y="5023"/>
                    <a:pt x="4438" y="4445"/>
                  </a:cubicBezTo>
                  <a:cubicBezTo>
                    <a:pt x="4438" y="4445"/>
                    <a:pt x="4620" y="4487"/>
                    <a:pt x="4890" y="4487"/>
                  </a:cubicBezTo>
                  <a:cubicBezTo>
                    <a:pt x="5182" y="4487"/>
                    <a:pt x="5578" y="4438"/>
                    <a:pt x="5958" y="4233"/>
                  </a:cubicBezTo>
                  <a:lnTo>
                    <a:pt x="6687" y="3807"/>
                  </a:lnTo>
                  <a:cubicBezTo>
                    <a:pt x="6687" y="3807"/>
                    <a:pt x="7579" y="4224"/>
                    <a:pt x="8163" y="4224"/>
                  </a:cubicBezTo>
                  <a:cubicBezTo>
                    <a:pt x="8302" y="4224"/>
                    <a:pt x="8423" y="4200"/>
                    <a:pt x="8511" y="4141"/>
                  </a:cubicBezTo>
                  <a:cubicBezTo>
                    <a:pt x="8967" y="3837"/>
                    <a:pt x="9301" y="3807"/>
                    <a:pt x="9301" y="3807"/>
                  </a:cubicBezTo>
                  <a:cubicBezTo>
                    <a:pt x="9301" y="3807"/>
                    <a:pt x="9669" y="4065"/>
                    <a:pt x="9975" y="4065"/>
                  </a:cubicBezTo>
                  <a:cubicBezTo>
                    <a:pt x="10063" y="4065"/>
                    <a:pt x="10145" y="4044"/>
                    <a:pt x="10213" y="3989"/>
                  </a:cubicBezTo>
                  <a:cubicBezTo>
                    <a:pt x="10517" y="3807"/>
                    <a:pt x="10304" y="2743"/>
                    <a:pt x="9696" y="2500"/>
                  </a:cubicBezTo>
                  <a:cubicBezTo>
                    <a:pt x="9696" y="2500"/>
                    <a:pt x="9240" y="433"/>
                    <a:pt x="7052" y="342"/>
                  </a:cubicBezTo>
                  <a:cubicBezTo>
                    <a:pt x="7052" y="342"/>
                    <a:pt x="6215" y="1"/>
                    <a:pt x="5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51;p73">
              <a:extLst>
                <a:ext uri="{FF2B5EF4-FFF2-40B4-BE49-F238E27FC236}">
                  <a16:creationId xmlns:a16="http://schemas.microsoft.com/office/drawing/2014/main" id="{24FCFEE2-8CDE-48FE-B059-3ACC110928C7}"/>
                </a:ext>
              </a:extLst>
            </p:cNvPr>
            <p:cNvSpPr/>
            <p:nvPr/>
          </p:nvSpPr>
          <p:spPr>
            <a:xfrm flipH="1">
              <a:off x="2211836" y="1711385"/>
              <a:ext cx="218394" cy="114909"/>
            </a:xfrm>
            <a:custGeom>
              <a:avLst/>
              <a:gdLst/>
              <a:ahLst/>
              <a:cxnLst/>
              <a:rect l="l" t="t" r="r" b="b"/>
              <a:pathLst>
                <a:path w="10457" h="5502" extrusionOk="0">
                  <a:moveTo>
                    <a:pt x="5167" y="0"/>
                  </a:moveTo>
                  <a:cubicBezTo>
                    <a:pt x="0" y="0"/>
                    <a:pt x="182" y="5502"/>
                    <a:pt x="182" y="5502"/>
                  </a:cubicBezTo>
                  <a:lnTo>
                    <a:pt x="10456" y="5320"/>
                  </a:lnTo>
                  <a:cubicBezTo>
                    <a:pt x="10456" y="5320"/>
                    <a:pt x="10304" y="0"/>
                    <a:pt x="5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52;p73">
              <a:extLst>
                <a:ext uri="{FF2B5EF4-FFF2-40B4-BE49-F238E27FC236}">
                  <a16:creationId xmlns:a16="http://schemas.microsoft.com/office/drawing/2014/main" id="{15CAB627-5C6C-4774-AAC8-B5B5D08BA219}"/>
                </a:ext>
              </a:extLst>
            </p:cNvPr>
            <p:cNvSpPr/>
            <p:nvPr/>
          </p:nvSpPr>
          <p:spPr>
            <a:xfrm flipH="1">
              <a:off x="2169753" y="1816124"/>
              <a:ext cx="174160" cy="31641"/>
            </a:xfrm>
            <a:custGeom>
              <a:avLst/>
              <a:gdLst/>
              <a:ahLst/>
              <a:cxnLst/>
              <a:rect l="l" t="t" r="r" b="b"/>
              <a:pathLst>
                <a:path w="8339" h="1515" extrusionOk="0">
                  <a:moveTo>
                    <a:pt x="3740" y="1"/>
                  </a:moveTo>
                  <a:cubicBezTo>
                    <a:pt x="1885" y="1"/>
                    <a:pt x="1" y="396"/>
                    <a:pt x="1" y="396"/>
                  </a:cubicBezTo>
                  <a:cubicBezTo>
                    <a:pt x="1" y="396"/>
                    <a:pt x="2037" y="1247"/>
                    <a:pt x="3405" y="1429"/>
                  </a:cubicBezTo>
                  <a:cubicBezTo>
                    <a:pt x="3873" y="1492"/>
                    <a:pt x="4599" y="1515"/>
                    <a:pt x="5351" y="1515"/>
                  </a:cubicBezTo>
                  <a:cubicBezTo>
                    <a:pt x="6798" y="1515"/>
                    <a:pt x="8339" y="1428"/>
                    <a:pt x="8299" y="1368"/>
                  </a:cubicBezTo>
                  <a:cubicBezTo>
                    <a:pt x="8208" y="1247"/>
                    <a:pt x="6323" y="305"/>
                    <a:pt x="6323" y="305"/>
                  </a:cubicBezTo>
                  <a:cubicBezTo>
                    <a:pt x="6323" y="305"/>
                    <a:pt x="5594" y="1"/>
                    <a:pt x="3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53;p73">
              <a:extLst>
                <a:ext uri="{FF2B5EF4-FFF2-40B4-BE49-F238E27FC236}">
                  <a16:creationId xmlns:a16="http://schemas.microsoft.com/office/drawing/2014/main" id="{3A66BF84-C535-44C0-B51C-D6D8FCA1B58C}"/>
                </a:ext>
              </a:extLst>
            </p:cNvPr>
            <p:cNvSpPr/>
            <p:nvPr/>
          </p:nvSpPr>
          <p:spPr>
            <a:xfrm flipH="1">
              <a:off x="2281675" y="2073489"/>
              <a:ext cx="257115" cy="357029"/>
            </a:xfrm>
            <a:custGeom>
              <a:avLst/>
              <a:gdLst/>
              <a:ahLst/>
              <a:cxnLst/>
              <a:rect l="l" t="t" r="r" b="b"/>
              <a:pathLst>
                <a:path w="12311" h="17095" extrusionOk="0">
                  <a:moveTo>
                    <a:pt x="2366" y="0"/>
                  </a:moveTo>
                  <a:cubicBezTo>
                    <a:pt x="2108" y="0"/>
                    <a:pt x="1856" y="65"/>
                    <a:pt x="1611" y="201"/>
                  </a:cubicBezTo>
                  <a:cubicBezTo>
                    <a:pt x="0" y="1112"/>
                    <a:pt x="912" y="4000"/>
                    <a:pt x="2797" y="7222"/>
                  </a:cubicBezTo>
                  <a:cubicBezTo>
                    <a:pt x="4589" y="10344"/>
                    <a:pt x="9158" y="17095"/>
                    <a:pt x="10752" y="17095"/>
                  </a:cubicBezTo>
                  <a:cubicBezTo>
                    <a:pt x="10834" y="17095"/>
                    <a:pt x="10908" y="17077"/>
                    <a:pt x="10973" y="17040"/>
                  </a:cubicBezTo>
                  <a:cubicBezTo>
                    <a:pt x="12311" y="16310"/>
                    <a:pt x="8785" y="8225"/>
                    <a:pt x="6991" y="4912"/>
                  </a:cubicBezTo>
                  <a:cubicBezTo>
                    <a:pt x="5491" y="2093"/>
                    <a:pt x="3837" y="0"/>
                    <a:pt x="2366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54;p73">
              <a:extLst>
                <a:ext uri="{FF2B5EF4-FFF2-40B4-BE49-F238E27FC236}">
                  <a16:creationId xmlns:a16="http://schemas.microsoft.com/office/drawing/2014/main" id="{2A6F6F02-85B3-44DB-A93B-80BC074BCD44}"/>
                </a:ext>
              </a:extLst>
            </p:cNvPr>
            <p:cNvSpPr/>
            <p:nvPr/>
          </p:nvSpPr>
          <p:spPr>
            <a:xfrm flipH="1">
              <a:off x="1957916" y="2366422"/>
              <a:ext cx="385997" cy="72095"/>
            </a:xfrm>
            <a:custGeom>
              <a:avLst/>
              <a:gdLst/>
              <a:ahLst/>
              <a:cxnLst/>
              <a:rect l="l" t="t" r="r" b="b"/>
              <a:pathLst>
                <a:path w="18482" h="3452" extrusionOk="0">
                  <a:moveTo>
                    <a:pt x="6524" y="1"/>
                  </a:moveTo>
                  <a:cubicBezTo>
                    <a:pt x="6226" y="1"/>
                    <a:pt x="5964" y="2"/>
                    <a:pt x="5746" y="5"/>
                  </a:cubicBezTo>
                  <a:cubicBezTo>
                    <a:pt x="2980" y="96"/>
                    <a:pt x="1" y="339"/>
                    <a:pt x="62" y="1859"/>
                  </a:cubicBezTo>
                  <a:cubicBezTo>
                    <a:pt x="88" y="3197"/>
                    <a:pt x="2379" y="3451"/>
                    <a:pt x="4835" y="3451"/>
                  </a:cubicBezTo>
                  <a:cubicBezTo>
                    <a:pt x="5168" y="3451"/>
                    <a:pt x="5503" y="3447"/>
                    <a:pt x="5837" y="3439"/>
                  </a:cubicBezTo>
                  <a:cubicBezTo>
                    <a:pt x="8603" y="3379"/>
                    <a:pt x="18481" y="2771"/>
                    <a:pt x="18451" y="1403"/>
                  </a:cubicBezTo>
                  <a:cubicBezTo>
                    <a:pt x="18395" y="199"/>
                    <a:pt x="10009" y="1"/>
                    <a:pt x="6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55;p73">
              <a:extLst>
                <a:ext uri="{FF2B5EF4-FFF2-40B4-BE49-F238E27FC236}">
                  <a16:creationId xmlns:a16="http://schemas.microsoft.com/office/drawing/2014/main" id="{B44167BE-C8AF-48A9-A881-6E68142405E5}"/>
                </a:ext>
              </a:extLst>
            </p:cNvPr>
            <p:cNvSpPr/>
            <p:nvPr/>
          </p:nvSpPr>
          <p:spPr>
            <a:xfrm flipH="1">
              <a:off x="2319122" y="2028796"/>
              <a:ext cx="60963" cy="45717"/>
            </a:xfrm>
            <a:custGeom>
              <a:avLst/>
              <a:gdLst/>
              <a:ahLst/>
              <a:cxnLst/>
              <a:rect l="l" t="t" r="r" b="b"/>
              <a:pathLst>
                <a:path w="2919" h="2189" extrusionOk="0">
                  <a:moveTo>
                    <a:pt x="1520" y="0"/>
                  </a:moveTo>
                  <a:lnTo>
                    <a:pt x="669" y="760"/>
                  </a:lnTo>
                  <a:cubicBezTo>
                    <a:pt x="669" y="760"/>
                    <a:pt x="0" y="1429"/>
                    <a:pt x="487" y="1520"/>
                  </a:cubicBezTo>
                  <a:cubicBezTo>
                    <a:pt x="973" y="1611"/>
                    <a:pt x="2918" y="2189"/>
                    <a:pt x="2918" y="2189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56;p73">
              <a:extLst>
                <a:ext uri="{FF2B5EF4-FFF2-40B4-BE49-F238E27FC236}">
                  <a16:creationId xmlns:a16="http://schemas.microsoft.com/office/drawing/2014/main" id="{098DC1CE-5065-41E7-AD01-BD2D44D5040C}"/>
                </a:ext>
              </a:extLst>
            </p:cNvPr>
            <p:cNvSpPr/>
            <p:nvPr/>
          </p:nvSpPr>
          <p:spPr>
            <a:xfrm flipH="1">
              <a:off x="2348320" y="1993876"/>
              <a:ext cx="78110" cy="80637"/>
            </a:xfrm>
            <a:custGeom>
              <a:avLst/>
              <a:gdLst/>
              <a:ahLst/>
              <a:cxnLst/>
              <a:rect l="l" t="t" r="r" b="b"/>
              <a:pathLst>
                <a:path w="3740" h="3861" extrusionOk="0">
                  <a:moveTo>
                    <a:pt x="548" y="0"/>
                  </a:moveTo>
                  <a:lnTo>
                    <a:pt x="0" y="1216"/>
                  </a:lnTo>
                  <a:lnTo>
                    <a:pt x="2584" y="3861"/>
                  </a:lnTo>
                  <a:lnTo>
                    <a:pt x="3739" y="1672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57;p73">
              <a:extLst>
                <a:ext uri="{FF2B5EF4-FFF2-40B4-BE49-F238E27FC236}">
                  <a16:creationId xmlns:a16="http://schemas.microsoft.com/office/drawing/2014/main" id="{209852DE-FDA8-43EE-AB3D-DB881E2BE02E}"/>
                </a:ext>
              </a:extLst>
            </p:cNvPr>
            <p:cNvSpPr/>
            <p:nvPr/>
          </p:nvSpPr>
          <p:spPr>
            <a:xfrm flipH="1">
              <a:off x="2404187" y="1993876"/>
              <a:ext cx="10818" cy="6370"/>
            </a:xfrm>
            <a:custGeom>
              <a:avLst/>
              <a:gdLst/>
              <a:ahLst/>
              <a:cxnLst/>
              <a:rect l="l" t="t" r="r" b="b"/>
              <a:pathLst>
                <a:path w="518" h="305" extrusionOk="0">
                  <a:moveTo>
                    <a:pt x="1" y="0"/>
                  </a:moveTo>
                  <a:lnTo>
                    <a:pt x="517" y="30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576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58;p73">
              <a:extLst>
                <a:ext uri="{FF2B5EF4-FFF2-40B4-BE49-F238E27FC236}">
                  <a16:creationId xmlns:a16="http://schemas.microsoft.com/office/drawing/2014/main" id="{8287B9AF-35A8-4ADF-A7F7-058A4A4C5355}"/>
                </a:ext>
              </a:extLst>
            </p:cNvPr>
            <p:cNvSpPr/>
            <p:nvPr/>
          </p:nvSpPr>
          <p:spPr>
            <a:xfrm flipH="1">
              <a:off x="2278501" y="2023073"/>
              <a:ext cx="25417" cy="33040"/>
            </a:xfrm>
            <a:custGeom>
              <a:avLst/>
              <a:gdLst/>
              <a:ahLst/>
              <a:cxnLst/>
              <a:rect l="l" t="t" r="r" b="b"/>
              <a:pathLst>
                <a:path w="1217" h="1582" extrusionOk="0">
                  <a:moveTo>
                    <a:pt x="457" y="1"/>
                  </a:moveTo>
                  <a:lnTo>
                    <a:pt x="1" y="912"/>
                  </a:lnTo>
                  <a:lnTo>
                    <a:pt x="1217" y="1581"/>
                  </a:lnTo>
                  <a:lnTo>
                    <a:pt x="1217" y="1581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59;p73">
              <a:extLst>
                <a:ext uri="{FF2B5EF4-FFF2-40B4-BE49-F238E27FC236}">
                  <a16:creationId xmlns:a16="http://schemas.microsoft.com/office/drawing/2014/main" id="{461D29D9-CF5F-4F08-8F79-41A9B88761AD}"/>
                </a:ext>
              </a:extLst>
            </p:cNvPr>
            <p:cNvSpPr/>
            <p:nvPr/>
          </p:nvSpPr>
          <p:spPr>
            <a:xfrm flipH="1">
              <a:off x="2295000" y="2017371"/>
              <a:ext cx="24143" cy="57141"/>
            </a:xfrm>
            <a:custGeom>
              <a:avLst/>
              <a:gdLst/>
              <a:ahLst/>
              <a:cxnLst/>
              <a:rect l="l" t="t" r="r" b="b"/>
              <a:pathLst>
                <a:path w="1156" h="2736" extrusionOk="0">
                  <a:moveTo>
                    <a:pt x="547" y="0"/>
                  </a:moveTo>
                  <a:cubicBezTo>
                    <a:pt x="547" y="0"/>
                    <a:pt x="487" y="1033"/>
                    <a:pt x="426" y="1520"/>
                  </a:cubicBezTo>
                  <a:cubicBezTo>
                    <a:pt x="335" y="2006"/>
                    <a:pt x="0" y="2736"/>
                    <a:pt x="0" y="2736"/>
                  </a:cubicBezTo>
                  <a:cubicBezTo>
                    <a:pt x="0" y="2736"/>
                    <a:pt x="608" y="1915"/>
                    <a:pt x="791" y="1398"/>
                  </a:cubicBezTo>
                  <a:cubicBezTo>
                    <a:pt x="1003" y="942"/>
                    <a:pt x="1155" y="243"/>
                    <a:pt x="1155" y="243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rgbClr val="576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60;p73">
              <a:extLst>
                <a:ext uri="{FF2B5EF4-FFF2-40B4-BE49-F238E27FC236}">
                  <a16:creationId xmlns:a16="http://schemas.microsoft.com/office/drawing/2014/main" id="{E7FC8FF5-42F1-47C3-8D55-55516D1DBADE}"/>
                </a:ext>
              </a:extLst>
            </p:cNvPr>
            <p:cNvSpPr/>
            <p:nvPr/>
          </p:nvSpPr>
          <p:spPr>
            <a:xfrm flipH="1">
              <a:off x="2294374" y="2023700"/>
              <a:ext cx="54614" cy="61611"/>
            </a:xfrm>
            <a:custGeom>
              <a:avLst/>
              <a:gdLst/>
              <a:ahLst/>
              <a:cxnLst/>
              <a:rect l="l" t="t" r="r" b="b"/>
              <a:pathLst>
                <a:path w="2615" h="2950" extrusionOk="0">
                  <a:moveTo>
                    <a:pt x="2615" y="1"/>
                  </a:moveTo>
                  <a:cubicBezTo>
                    <a:pt x="2615" y="1"/>
                    <a:pt x="2584" y="31"/>
                    <a:pt x="2493" y="183"/>
                  </a:cubicBezTo>
                  <a:cubicBezTo>
                    <a:pt x="2463" y="335"/>
                    <a:pt x="2341" y="548"/>
                    <a:pt x="2280" y="791"/>
                  </a:cubicBezTo>
                  <a:cubicBezTo>
                    <a:pt x="2189" y="1065"/>
                    <a:pt x="2037" y="1338"/>
                    <a:pt x="1885" y="1642"/>
                  </a:cubicBezTo>
                  <a:cubicBezTo>
                    <a:pt x="1764" y="1855"/>
                    <a:pt x="1612" y="2098"/>
                    <a:pt x="1460" y="2341"/>
                  </a:cubicBezTo>
                  <a:cubicBezTo>
                    <a:pt x="1368" y="2159"/>
                    <a:pt x="1217" y="1946"/>
                    <a:pt x="1034" y="1764"/>
                  </a:cubicBezTo>
                  <a:cubicBezTo>
                    <a:pt x="913" y="1521"/>
                    <a:pt x="669" y="1217"/>
                    <a:pt x="517" y="1004"/>
                  </a:cubicBezTo>
                  <a:cubicBezTo>
                    <a:pt x="365" y="761"/>
                    <a:pt x="213" y="609"/>
                    <a:pt x="153" y="457"/>
                  </a:cubicBezTo>
                  <a:cubicBezTo>
                    <a:pt x="31" y="335"/>
                    <a:pt x="1" y="275"/>
                    <a:pt x="1" y="275"/>
                  </a:cubicBezTo>
                  <a:lnTo>
                    <a:pt x="1" y="275"/>
                  </a:lnTo>
                  <a:lnTo>
                    <a:pt x="92" y="487"/>
                  </a:lnTo>
                  <a:cubicBezTo>
                    <a:pt x="183" y="639"/>
                    <a:pt x="244" y="822"/>
                    <a:pt x="396" y="1065"/>
                  </a:cubicBezTo>
                  <a:cubicBezTo>
                    <a:pt x="517" y="1278"/>
                    <a:pt x="700" y="1642"/>
                    <a:pt x="852" y="1855"/>
                  </a:cubicBezTo>
                  <a:cubicBezTo>
                    <a:pt x="1065" y="2159"/>
                    <a:pt x="1217" y="2433"/>
                    <a:pt x="1399" y="2737"/>
                  </a:cubicBezTo>
                  <a:lnTo>
                    <a:pt x="1520" y="2949"/>
                  </a:lnTo>
                  <a:lnTo>
                    <a:pt x="1672" y="2737"/>
                  </a:lnTo>
                  <a:lnTo>
                    <a:pt x="1703" y="2706"/>
                  </a:lnTo>
                  <a:cubicBezTo>
                    <a:pt x="1885" y="2402"/>
                    <a:pt x="2037" y="2068"/>
                    <a:pt x="2189" y="1764"/>
                  </a:cubicBezTo>
                  <a:cubicBezTo>
                    <a:pt x="2341" y="1430"/>
                    <a:pt x="2432" y="1156"/>
                    <a:pt x="2463" y="882"/>
                  </a:cubicBezTo>
                  <a:cubicBezTo>
                    <a:pt x="2493" y="609"/>
                    <a:pt x="2524" y="366"/>
                    <a:pt x="2584" y="244"/>
                  </a:cubicBezTo>
                  <a:cubicBezTo>
                    <a:pt x="2615" y="62"/>
                    <a:pt x="2615" y="1"/>
                    <a:pt x="26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61;p73">
              <a:extLst>
                <a:ext uri="{FF2B5EF4-FFF2-40B4-BE49-F238E27FC236}">
                  <a16:creationId xmlns:a16="http://schemas.microsoft.com/office/drawing/2014/main" id="{291B6342-824F-433F-8FC0-934641A7DCD6}"/>
                </a:ext>
              </a:extLst>
            </p:cNvPr>
            <p:cNvSpPr/>
            <p:nvPr/>
          </p:nvSpPr>
          <p:spPr>
            <a:xfrm flipH="1">
              <a:off x="2213110" y="2179230"/>
              <a:ext cx="33040" cy="15267"/>
            </a:xfrm>
            <a:custGeom>
              <a:avLst/>
              <a:gdLst/>
              <a:ahLst/>
              <a:cxnLst/>
              <a:rect l="l" t="t" r="r" b="b"/>
              <a:pathLst>
                <a:path w="1582" h="731" extrusionOk="0">
                  <a:moveTo>
                    <a:pt x="1" y="1"/>
                  </a:moveTo>
                  <a:lnTo>
                    <a:pt x="1" y="730"/>
                  </a:lnTo>
                  <a:lnTo>
                    <a:pt x="1581" y="730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62;p73">
              <a:extLst>
                <a:ext uri="{FF2B5EF4-FFF2-40B4-BE49-F238E27FC236}">
                  <a16:creationId xmlns:a16="http://schemas.microsoft.com/office/drawing/2014/main" id="{8DC5E515-6E74-427F-A5EA-C5FBE3D3FCD3}"/>
                </a:ext>
              </a:extLst>
            </p:cNvPr>
            <p:cNvSpPr/>
            <p:nvPr/>
          </p:nvSpPr>
          <p:spPr>
            <a:xfrm flipH="1">
              <a:off x="2029656" y="2048302"/>
              <a:ext cx="537079" cy="402767"/>
            </a:xfrm>
            <a:custGeom>
              <a:avLst/>
              <a:gdLst/>
              <a:ahLst/>
              <a:cxnLst/>
              <a:rect l="l" t="t" r="r" b="b"/>
              <a:pathLst>
                <a:path w="25716" h="19285" extrusionOk="0">
                  <a:moveTo>
                    <a:pt x="3879" y="0"/>
                  </a:moveTo>
                  <a:cubicBezTo>
                    <a:pt x="3243" y="0"/>
                    <a:pt x="2591" y="258"/>
                    <a:pt x="2007" y="951"/>
                  </a:cubicBezTo>
                  <a:cubicBezTo>
                    <a:pt x="1" y="3322"/>
                    <a:pt x="4044" y="10282"/>
                    <a:pt x="5655" y="12501"/>
                  </a:cubicBezTo>
                  <a:cubicBezTo>
                    <a:pt x="7326" y="14750"/>
                    <a:pt x="9910" y="19158"/>
                    <a:pt x="12342" y="19279"/>
                  </a:cubicBezTo>
                  <a:cubicBezTo>
                    <a:pt x="12442" y="19283"/>
                    <a:pt x="12556" y="19285"/>
                    <a:pt x="12683" y="19285"/>
                  </a:cubicBezTo>
                  <a:cubicBezTo>
                    <a:pt x="15654" y="19285"/>
                    <a:pt x="25716" y="18307"/>
                    <a:pt x="25716" y="18307"/>
                  </a:cubicBezTo>
                  <a:lnTo>
                    <a:pt x="25716" y="15419"/>
                  </a:lnTo>
                  <a:cubicBezTo>
                    <a:pt x="25716" y="15419"/>
                    <a:pt x="22767" y="15115"/>
                    <a:pt x="19880" y="14963"/>
                  </a:cubicBezTo>
                  <a:cubicBezTo>
                    <a:pt x="17023" y="14872"/>
                    <a:pt x="12585" y="14750"/>
                    <a:pt x="12585" y="14750"/>
                  </a:cubicBezTo>
                  <a:cubicBezTo>
                    <a:pt x="12585" y="14750"/>
                    <a:pt x="7600" y="2744"/>
                    <a:pt x="6901" y="1741"/>
                  </a:cubicBezTo>
                  <a:cubicBezTo>
                    <a:pt x="6450" y="1106"/>
                    <a:pt x="5197" y="0"/>
                    <a:pt x="38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63;p73">
              <a:extLst>
                <a:ext uri="{FF2B5EF4-FFF2-40B4-BE49-F238E27FC236}">
                  <a16:creationId xmlns:a16="http://schemas.microsoft.com/office/drawing/2014/main" id="{F15690BA-6099-4E8F-8845-A72507B3CC8D}"/>
                </a:ext>
              </a:extLst>
            </p:cNvPr>
            <p:cNvSpPr/>
            <p:nvPr/>
          </p:nvSpPr>
          <p:spPr>
            <a:xfrm flipH="1">
              <a:off x="2237232" y="1756455"/>
              <a:ext cx="40016" cy="44464"/>
            </a:xfrm>
            <a:custGeom>
              <a:avLst/>
              <a:gdLst/>
              <a:ahLst/>
              <a:cxnLst/>
              <a:rect l="l" t="t" r="r" b="b"/>
              <a:pathLst>
                <a:path w="1916" h="2129" extrusionOk="0">
                  <a:moveTo>
                    <a:pt x="973" y="365"/>
                  </a:moveTo>
                  <a:cubicBezTo>
                    <a:pt x="1307" y="365"/>
                    <a:pt x="1520" y="669"/>
                    <a:pt x="1520" y="1064"/>
                  </a:cubicBezTo>
                  <a:cubicBezTo>
                    <a:pt x="1520" y="1429"/>
                    <a:pt x="1277" y="1733"/>
                    <a:pt x="973" y="1733"/>
                  </a:cubicBezTo>
                  <a:cubicBezTo>
                    <a:pt x="669" y="1733"/>
                    <a:pt x="396" y="1429"/>
                    <a:pt x="396" y="1064"/>
                  </a:cubicBezTo>
                  <a:cubicBezTo>
                    <a:pt x="396" y="669"/>
                    <a:pt x="669" y="365"/>
                    <a:pt x="973" y="365"/>
                  </a:cubicBezTo>
                  <a:close/>
                  <a:moveTo>
                    <a:pt x="973" y="0"/>
                  </a:moveTo>
                  <a:cubicBezTo>
                    <a:pt x="426" y="0"/>
                    <a:pt x="0" y="487"/>
                    <a:pt x="0" y="1064"/>
                  </a:cubicBezTo>
                  <a:cubicBezTo>
                    <a:pt x="0" y="1642"/>
                    <a:pt x="426" y="2128"/>
                    <a:pt x="973" y="2128"/>
                  </a:cubicBezTo>
                  <a:cubicBezTo>
                    <a:pt x="1490" y="2128"/>
                    <a:pt x="1915" y="1642"/>
                    <a:pt x="1915" y="1064"/>
                  </a:cubicBezTo>
                  <a:cubicBezTo>
                    <a:pt x="1915" y="487"/>
                    <a:pt x="1490" y="0"/>
                    <a:pt x="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38E04116-1D24-495C-A2AC-D0365AF01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27" y="2269619"/>
            <a:ext cx="231384" cy="21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EC299F22-1EB0-4405-AC1B-4A9EA703A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63" y="2964132"/>
            <a:ext cx="231384" cy="21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11B62A5E-6071-406F-B54A-9E25A402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27" y="3654999"/>
            <a:ext cx="231384" cy="21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rms &amp; Conditions | HelloFresh">
            <a:extLst>
              <a:ext uri="{FF2B5EF4-FFF2-40B4-BE49-F238E27FC236}">
                <a16:creationId xmlns:a16="http://schemas.microsoft.com/office/drawing/2014/main" id="{0F32AB80-45A9-406B-BD63-7E522A3D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04" y="276578"/>
            <a:ext cx="2920560" cy="29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/>
          <p:nvPr/>
        </p:nvSpPr>
        <p:spPr>
          <a:xfrm rot="-2902423">
            <a:off x="6019916" y="1867043"/>
            <a:ext cx="3526169" cy="3218155"/>
          </a:xfrm>
          <a:custGeom>
            <a:avLst/>
            <a:gdLst/>
            <a:ahLst/>
            <a:cxnLst/>
            <a:rect l="l" t="t" r="r" b="b"/>
            <a:pathLst>
              <a:path w="307291" h="174408" extrusionOk="0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2"/>
          <p:cNvSpPr txBox="1">
            <a:spLocks noGrp="1"/>
          </p:cNvSpPr>
          <p:nvPr>
            <p:ph type="subTitle" idx="1"/>
          </p:nvPr>
        </p:nvSpPr>
        <p:spPr>
          <a:xfrm>
            <a:off x="188237" y="955259"/>
            <a:ext cx="5220827" cy="1766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sz="20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rPr>
              <a:t>Problem Description</a:t>
            </a:r>
          </a:p>
          <a:p>
            <a:pPr marL="285750" lvl="0" indent="-285750" algn="just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/>
              <a:t>Growing student demand for convenient and healthy meal options</a:t>
            </a:r>
          </a:p>
          <a:p>
            <a:pPr marL="285750" lvl="0" indent="-285750" algn="just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 b="1" err="1"/>
              <a:t>Go</a:t>
            </a:r>
            <a:r>
              <a:rPr lang="en-US" sz="1400" b="1" err="1">
                <a:solidFill>
                  <a:srgbClr val="00B050"/>
                </a:solidFill>
              </a:rPr>
              <a:t>Fresh</a:t>
            </a:r>
            <a:r>
              <a:rPr lang="en-US" sz="1400"/>
              <a:t> is seeking an entry strategy for the student market</a:t>
            </a:r>
          </a:p>
          <a:p>
            <a:pPr marL="0" indent="0" algn="just">
              <a:spcAft>
                <a:spcPts val="1600"/>
              </a:spcAft>
            </a:pPr>
            <a:r>
              <a:rPr lang="en-US" sz="2000" b="1">
                <a:solidFill>
                  <a:schemeClr val="accent6"/>
                </a:solidFill>
                <a:latin typeface="Advent Pro"/>
                <a:ea typeface="Advent Pro"/>
                <a:cs typeface="Advent Pro"/>
              </a:rPr>
              <a:t>Data Overview</a:t>
            </a:r>
          </a:p>
          <a:p>
            <a:pPr marL="285750" lvl="0" indent="-285750" algn="just"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en-US" sz="1400"/>
              <a:t>The experiment uses a </a:t>
            </a:r>
            <a:r>
              <a:rPr lang="en-US" sz="1400" b="1"/>
              <a:t>stated preference measurement </a:t>
            </a:r>
            <a:r>
              <a:rPr lang="en-US" sz="1400"/>
              <a:t>approach through a survey conducted among students</a:t>
            </a:r>
          </a:p>
          <a:p>
            <a:pPr marL="0" lvl="0" indent="0" algn="just">
              <a:spcAft>
                <a:spcPts val="1600"/>
              </a:spcAft>
            </a:pPr>
            <a:r>
              <a:rPr lang="en-US" sz="2000" b="1">
                <a:solidFill>
                  <a:schemeClr val="accent6"/>
                </a:solidFill>
                <a:latin typeface="Advent Pro"/>
                <a:ea typeface="Advent Pro"/>
                <a:cs typeface="Advent Pro"/>
              </a:rPr>
              <a:t>Objective</a:t>
            </a:r>
          </a:p>
          <a:p>
            <a:pPr marL="285750" lvl="0" indent="-285750" algn="just"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en-US" sz="1400"/>
              <a:t>To identify optimal product profiles and attributes for a pilot program that will maximize market share in the student market.</a:t>
            </a:r>
          </a:p>
        </p:txBody>
      </p:sp>
      <p:sp>
        <p:nvSpPr>
          <p:cNvPr id="62" name="Google Shape;394;p51">
            <a:extLst>
              <a:ext uri="{FF2B5EF4-FFF2-40B4-BE49-F238E27FC236}">
                <a16:creationId xmlns:a16="http://schemas.microsoft.com/office/drawing/2014/main" id="{7B73DBEF-928F-4749-947B-BE0B68B620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Context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 Design</a:t>
            </a:r>
            <a:endParaRPr/>
          </a:p>
        </p:txBody>
      </p:sp>
      <p:graphicFrame>
        <p:nvGraphicFramePr>
          <p:cNvPr id="7" name="Google Shape;2915;p94">
            <a:extLst>
              <a:ext uri="{FF2B5EF4-FFF2-40B4-BE49-F238E27FC236}">
                <a16:creationId xmlns:a16="http://schemas.microsoft.com/office/drawing/2014/main" id="{F2C8EF35-85A7-4D4F-B63F-FBB80C487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773113"/>
              </p:ext>
            </p:extLst>
          </p:nvPr>
        </p:nvGraphicFramePr>
        <p:xfrm>
          <a:off x="1006529" y="1283666"/>
          <a:ext cx="7135270" cy="3383130"/>
        </p:xfrm>
        <a:graphic>
          <a:graphicData uri="http://schemas.openxmlformats.org/drawingml/2006/table">
            <a:tbl>
              <a:tblPr>
                <a:noFill/>
                <a:tableStyleId>{23B737DC-48CF-47CC-937E-1752E47EBA21}</a:tableStyleId>
              </a:tblPr>
              <a:tblGrid>
                <a:gridCol w="183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3973">
                  <a:extLst>
                    <a:ext uri="{9D8B030D-6E8A-4147-A177-3AD203B41FA5}">
                      <a16:colId xmlns:a16="http://schemas.microsoft.com/office/drawing/2014/main" val="2927523116"/>
                    </a:ext>
                  </a:extLst>
                </a:gridCol>
              </a:tblGrid>
              <a:tr h="432904">
                <a:tc gridSpan="5">
                  <a:txBody>
                    <a:bodyPr/>
                    <a:lstStyle/>
                    <a:p>
                      <a:pPr algn="ctr"/>
                      <a:r>
                        <a:rPr lang="en-US" sz="2200" b="1" i="0" u="none" strike="noStrike" cap="none">
                          <a:solidFill>
                            <a:schemeClr val="accent6"/>
                          </a:solidFill>
                          <a:latin typeface="Advent Pro"/>
                          <a:sym typeface="Advent Pro"/>
                        </a:rPr>
                        <a:t>Attributes considered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1" i="0" u="none" strike="noStrike" cap="none">
                        <a:solidFill>
                          <a:schemeClr val="accent6"/>
                        </a:solidFill>
                        <a:latin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1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2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Meal Type</a:t>
                      </a:r>
                      <a:endParaRPr sz="18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Meat and Veggies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Fit and Wholesome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Plant Based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Cooked under 20 minutes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2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Number of Meals per day</a:t>
                      </a:r>
                      <a:endParaRPr sz="18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C6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C6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C6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C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8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2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Number of Days</a:t>
                      </a:r>
                      <a:endParaRPr sz="18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8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2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Price per Meal</a:t>
                      </a:r>
                      <a:endParaRPr sz="1800" b="1">
                        <a:solidFill>
                          <a:schemeClr val="dk2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3.5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4.5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5816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F407EB-5293-4351-BC14-39EF7DAE93F9}"/>
              </a:ext>
            </a:extLst>
          </p:cNvPr>
          <p:cNvSpPr/>
          <p:nvPr/>
        </p:nvSpPr>
        <p:spPr>
          <a:xfrm>
            <a:off x="3097819" y="1441487"/>
            <a:ext cx="29483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Roboto" panose="020B0604020202020204" charset="0"/>
                <a:ea typeface="Roboto" panose="020B0604020202020204" charset="0"/>
                <a:sym typeface="Advent Pro"/>
              </a:rPr>
              <a:t>Profiles considered</a:t>
            </a:r>
          </a:p>
        </p:txBody>
      </p:sp>
      <p:sp>
        <p:nvSpPr>
          <p:cNvPr id="530" name="Google Shape;530;p5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 Design</a:t>
            </a:r>
            <a:endParaRPr/>
          </a:p>
        </p:txBody>
      </p:sp>
      <p:graphicFrame>
        <p:nvGraphicFramePr>
          <p:cNvPr id="5" name="Google Shape;2921;p95">
            <a:extLst>
              <a:ext uri="{FF2B5EF4-FFF2-40B4-BE49-F238E27FC236}">
                <a16:creationId xmlns:a16="http://schemas.microsoft.com/office/drawing/2014/main" id="{6F2C18D8-EB7A-4B43-89D0-65562A38B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230321"/>
              </p:ext>
            </p:extLst>
          </p:nvPr>
        </p:nvGraphicFramePr>
        <p:xfrm>
          <a:off x="659405" y="1841597"/>
          <a:ext cx="7825140" cy="3193674"/>
        </p:xfrm>
        <a:graphic>
          <a:graphicData uri="http://schemas.openxmlformats.org/drawingml/2006/table">
            <a:tbl>
              <a:tblPr>
                <a:noFill/>
                <a:tableStyleId>{23B737DC-48CF-47CC-937E-1752E47EBA21}</a:tableStyleId>
              </a:tblPr>
              <a:tblGrid>
                <a:gridCol w="1105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270">
                  <a:extLst>
                    <a:ext uri="{9D8B030D-6E8A-4147-A177-3AD203B41FA5}">
                      <a16:colId xmlns:a16="http://schemas.microsoft.com/office/drawing/2014/main" val="1001239501"/>
                    </a:ext>
                  </a:extLst>
                </a:gridCol>
                <a:gridCol w="1565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5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5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cap="none">
                          <a:solidFill>
                            <a:schemeClr val="accent4"/>
                          </a:solidFill>
                          <a:latin typeface="Advent Pro"/>
                          <a:sym typeface="Arial"/>
                        </a:rPr>
                        <a:t>Observations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C65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cap="none">
                          <a:solidFill>
                            <a:schemeClr val="accent4"/>
                          </a:solidFill>
                          <a:latin typeface="Advent Pro"/>
                          <a:sym typeface="Arial"/>
                        </a:rPr>
                        <a:t>Meal type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C65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cap="none">
                          <a:solidFill>
                            <a:schemeClr val="accent4"/>
                          </a:solidFill>
                          <a:latin typeface="Advent Pro"/>
                          <a:sym typeface="Arial"/>
                        </a:rPr>
                        <a:t>Number of meals per day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C65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cap="none">
                          <a:solidFill>
                            <a:schemeClr val="accent4"/>
                          </a:solidFill>
                          <a:latin typeface="Advent Pro"/>
                          <a:sym typeface="Arial"/>
                        </a:rPr>
                        <a:t>Number of days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C65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cap="none">
                          <a:solidFill>
                            <a:schemeClr val="accent4"/>
                          </a:solidFill>
                          <a:latin typeface="Advent Pro"/>
                          <a:sym typeface="Arial"/>
                        </a:rPr>
                        <a:t>Price per meal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C6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8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1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Plant Based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311372"/>
                  </a:ext>
                </a:extLst>
              </a:tr>
              <a:tr h="1648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2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Meat And Veggies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195916"/>
                  </a:ext>
                </a:extLst>
              </a:tr>
              <a:tr h="1648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3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Plant Based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691366"/>
                  </a:ext>
                </a:extLst>
              </a:tr>
              <a:tr h="3208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4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Cooked under 20 minutes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63302"/>
                  </a:ext>
                </a:extLst>
              </a:tr>
              <a:tr h="1648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5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Meat And Veggies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630354"/>
                  </a:ext>
                </a:extLst>
              </a:tr>
              <a:tr h="3208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6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Cooked under 20 minutes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868238"/>
                  </a:ext>
                </a:extLst>
              </a:tr>
              <a:tr h="1931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7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Fit and Wholesome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527236"/>
                  </a:ext>
                </a:extLst>
              </a:tr>
              <a:tr h="1648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8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Meat And Veggies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287670"/>
                  </a:ext>
                </a:extLst>
              </a:tr>
              <a:tr h="1648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9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Plant Based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348115"/>
                  </a:ext>
                </a:extLst>
              </a:tr>
              <a:tr h="1931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10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Fit and Wholesome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931626"/>
                  </a:ext>
                </a:extLst>
              </a:tr>
              <a:tr h="1931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11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Fit and Wholesome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8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Profile 12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Cooked under 20 minutes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11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Design</a:t>
            </a:r>
            <a:endParaRPr/>
          </a:p>
        </p:txBody>
      </p: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DA45E9C3-6A60-40E0-90A9-4005162D8360}"/>
              </a:ext>
            </a:extLst>
          </p:cNvPr>
          <p:cNvGrpSpPr/>
          <p:nvPr/>
        </p:nvGrpSpPr>
        <p:grpSpPr>
          <a:xfrm>
            <a:off x="4897592" y="768457"/>
            <a:ext cx="4046299" cy="6662773"/>
            <a:chOff x="2914556" y="757441"/>
            <a:chExt cx="4046299" cy="6662773"/>
          </a:xfrm>
        </p:grpSpPr>
        <p:sp>
          <p:nvSpPr>
            <p:cNvPr id="10" name="Google Shape;268;p48">
              <a:extLst>
                <a:ext uri="{FF2B5EF4-FFF2-40B4-BE49-F238E27FC236}">
                  <a16:creationId xmlns:a16="http://schemas.microsoft.com/office/drawing/2014/main" id="{FB94AA35-E3B2-4840-B33D-3AFBFBE6D464}"/>
                </a:ext>
              </a:extLst>
            </p:cNvPr>
            <p:cNvSpPr/>
            <p:nvPr/>
          </p:nvSpPr>
          <p:spPr>
            <a:xfrm rot="1620000">
              <a:off x="3246901" y="2586096"/>
              <a:ext cx="778779" cy="380765"/>
            </a:xfrm>
            <a:custGeom>
              <a:avLst/>
              <a:gdLst/>
              <a:ahLst/>
              <a:cxnLst/>
              <a:rect l="l" t="t" r="r" b="b"/>
              <a:pathLst>
                <a:path w="27780" h="13300" extrusionOk="0">
                  <a:moveTo>
                    <a:pt x="21074" y="0"/>
                  </a:moveTo>
                  <a:lnTo>
                    <a:pt x="1" y="1924"/>
                  </a:lnTo>
                  <a:cubicBezTo>
                    <a:pt x="3646" y="8936"/>
                    <a:pt x="10884" y="13299"/>
                    <a:pt x="18732" y="13299"/>
                  </a:cubicBezTo>
                  <a:cubicBezTo>
                    <a:pt x="19059" y="13299"/>
                    <a:pt x="19387" y="13292"/>
                    <a:pt x="19716" y="13277"/>
                  </a:cubicBezTo>
                  <a:lnTo>
                    <a:pt x="27780" y="12901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;p48">
              <a:extLst>
                <a:ext uri="{FF2B5EF4-FFF2-40B4-BE49-F238E27FC236}">
                  <a16:creationId xmlns:a16="http://schemas.microsoft.com/office/drawing/2014/main" id="{91EA9848-738F-49AD-8ACC-BA73E5DD32C4}"/>
                </a:ext>
              </a:extLst>
            </p:cNvPr>
            <p:cNvSpPr/>
            <p:nvPr/>
          </p:nvSpPr>
          <p:spPr>
            <a:xfrm rot="1620000">
              <a:off x="3246781" y="2975167"/>
              <a:ext cx="778752" cy="380765"/>
            </a:xfrm>
            <a:custGeom>
              <a:avLst/>
              <a:gdLst/>
              <a:ahLst/>
              <a:cxnLst/>
              <a:rect l="l" t="t" r="r" b="b"/>
              <a:pathLst>
                <a:path w="27779" h="13300" extrusionOk="0">
                  <a:moveTo>
                    <a:pt x="21072" y="1"/>
                  </a:moveTo>
                  <a:lnTo>
                    <a:pt x="0" y="1924"/>
                  </a:lnTo>
                  <a:cubicBezTo>
                    <a:pt x="3644" y="8936"/>
                    <a:pt x="10882" y="13300"/>
                    <a:pt x="18731" y="13300"/>
                  </a:cubicBezTo>
                  <a:cubicBezTo>
                    <a:pt x="19058" y="13300"/>
                    <a:pt x="19386" y="13292"/>
                    <a:pt x="19714" y="13277"/>
                  </a:cubicBezTo>
                  <a:lnTo>
                    <a:pt x="27778" y="12903"/>
                  </a:lnTo>
                  <a:lnTo>
                    <a:pt x="2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0;p48">
              <a:extLst>
                <a:ext uri="{FF2B5EF4-FFF2-40B4-BE49-F238E27FC236}">
                  <a16:creationId xmlns:a16="http://schemas.microsoft.com/office/drawing/2014/main" id="{69C120EA-5422-4D01-928D-610B3282D377}"/>
                </a:ext>
              </a:extLst>
            </p:cNvPr>
            <p:cNvSpPr/>
            <p:nvPr/>
          </p:nvSpPr>
          <p:spPr>
            <a:xfrm rot="1620000">
              <a:off x="3281103" y="3664094"/>
              <a:ext cx="669223" cy="404041"/>
            </a:xfrm>
            <a:custGeom>
              <a:avLst/>
              <a:gdLst/>
              <a:ahLst/>
              <a:cxnLst/>
              <a:rect l="l" t="t" r="r" b="b"/>
              <a:pathLst>
                <a:path w="23872" h="14113" extrusionOk="0">
                  <a:moveTo>
                    <a:pt x="19714" y="1"/>
                  </a:moveTo>
                  <a:lnTo>
                    <a:pt x="0" y="10249"/>
                  </a:lnTo>
                  <a:cubicBezTo>
                    <a:pt x="2423" y="12780"/>
                    <a:pt x="5714" y="14113"/>
                    <a:pt x="9052" y="14113"/>
                  </a:cubicBezTo>
                  <a:cubicBezTo>
                    <a:pt x="11016" y="14113"/>
                    <a:pt x="12997" y="13651"/>
                    <a:pt x="14826" y="12700"/>
                  </a:cubicBezTo>
                  <a:lnTo>
                    <a:pt x="23872" y="7999"/>
                  </a:lnTo>
                  <a:lnTo>
                    <a:pt x="197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1;p48">
              <a:extLst>
                <a:ext uri="{FF2B5EF4-FFF2-40B4-BE49-F238E27FC236}">
                  <a16:creationId xmlns:a16="http://schemas.microsoft.com/office/drawing/2014/main" id="{15C8FA50-76FB-4548-9748-308725496E1F}"/>
                </a:ext>
              </a:extLst>
            </p:cNvPr>
            <p:cNvSpPr/>
            <p:nvPr/>
          </p:nvSpPr>
          <p:spPr>
            <a:xfrm rot="1620000">
              <a:off x="3553694" y="4166966"/>
              <a:ext cx="1990597" cy="1272387"/>
            </a:xfrm>
            <a:custGeom>
              <a:avLst/>
              <a:gdLst/>
              <a:ahLst/>
              <a:cxnLst/>
              <a:rect l="l" t="t" r="r" b="b"/>
              <a:pathLst>
                <a:path w="71007" h="44444" extrusionOk="0">
                  <a:moveTo>
                    <a:pt x="65944" y="0"/>
                  </a:moveTo>
                  <a:lnTo>
                    <a:pt x="1" y="34278"/>
                  </a:lnTo>
                  <a:lnTo>
                    <a:pt x="2857" y="39771"/>
                  </a:lnTo>
                  <a:cubicBezTo>
                    <a:pt x="4401" y="42741"/>
                    <a:pt x="7424" y="44443"/>
                    <a:pt x="10556" y="44443"/>
                  </a:cubicBezTo>
                  <a:cubicBezTo>
                    <a:pt x="11903" y="44443"/>
                    <a:pt x="13269" y="44129"/>
                    <a:pt x="14547" y="43465"/>
                  </a:cubicBezTo>
                  <a:lnTo>
                    <a:pt x="65105" y="17184"/>
                  </a:lnTo>
                  <a:cubicBezTo>
                    <a:pt x="69354" y="14976"/>
                    <a:pt x="71007" y="9743"/>
                    <a:pt x="68799" y="5494"/>
                  </a:cubicBezTo>
                  <a:lnTo>
                    <a:pt x="65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2;p48">
              <a:extLst>
                <a:ext uri="{FF2B5EF4-FFF2-40B4-BE49-F238E27FC236}">
                  <a16:creationId xmlns:a16="http://schemas.microsoft.com/office/drawing/2014/main" id="{55C8B9BC-8097-41BA-8888-8CEBA29725DA}"/>
                </a:ext>
              </a:extLst>
            </p:cNvPr>
            <p:cNvSpPr/>
            <p:nvPr/>
          </p:nvSpPr>
          <p:spPr>
            <a:xfrm rot="1620000">
              <a:off x="2914556" y="1174804"/>
              <a:ext cx="3276200" cy="3785757"/>
            </a:xfrm>
            <a:custGeom>
              <a:avLst/>
              <a:gdLst/>
              <a:ahLst/>
              <a:cxnLst/>
              <a:rect l="l" t="t" r="r" b="b"/>
              <a:pathLst>
                <a:path w="116866" h="132235" extrusionOk="0">
                  <a:moveTo>
                    <a:pt x="65940" y="0"/>
                  </a:moveTo>
                  <a:lnTo>
                    <a:pt x="0" y="34282"/>
                  </a:lnTo>
                  <a:lnTo>
                    <a:pt x="50925" y="132234"/>
                  </a:lnTo>
                  <a:lnTo>
                    <a:pt x="116865" y="97951"/>
                  </a:lnTo>
                  <a:lnTo>
                    <a:pt x="65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3;p48">
              <a:extLst>
                <a:ext uri="{FF2B5EF4-FFF2-40B4-BE49-F238E27FC236}">
                  <a16:creationId xmlns:a16="http://schemas.microsoft.com/office/drawing/2014/main" id="{38BE1755-8BF4-41C5-B1D7-A36E542AFBA8}"/>
                </a:ext>
              </a:extLst>
            </p:cNvPr>
            <p:cNvSpPr/>
            <p:nvPr/>
          </p:nvSpPr>
          <p:spPr>
            <a:xfrm rot="1620000">
              <a:off x="3025946" y="1288919"/>
              <a:ext cx="3053051" cy="3558013"/>
            </a:xfrm>
            <a:custGeom>
              <a:avLst/>
              <a:gdLst/>
              <a:ahLst/>
              <a:cxnLst/>
              <a:rect l="l" t="t" r="r" b="b"/>
              <a:pathLst>
                <a:path w="108906" h="124280" extrusionOk="0">
                  <a:moveTo>
                    <a:pt x="60710" y="1"/>
                  </a:moveTo>
                  <a:lnTo>
                    <a:pt x="0" y="31558"/>
                  </a:lnTo>
                  <a:lnTo>
                    <a:pt x="48197" y="124279"/>
                  </a:lnTo>
                  <a:lnTo>
                    <a:pt x="108906" y="92722"/>
                  </a:lnTo>
                  <a:lnTo>
                    <a:pt x="607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4;p48">
              <a:extLst>
                <a:ext uri="{FF2B5EF4-FFF2-40B4-BE49-F238E27FC236}">
                  <a16:creationId xmlns:a16="http://schemas.microsoft.com/office/drawing/2014/main" id="{05072326-F6E1-4F8B-BCE8-D2332B0F28B0}"/>
                </a:ext>
              </a:extLst>
            </p:cNvPr>
            <p:cNvSpPr/>
            <p:nvPr/>
          </p:nvSpPr>
          <p:spPr>
            <a:xfrm rot="1620000">
              <a:off x="3575258" y="757441"/>
              <a:ext cx="1961386" cy="1214958"/>
            </a:xfrm>
            <a:custGeom>
              <a:avLst/>
              <a:gdLst/>
              <a:ahLst/>
              <a:cxnLst/>
              <a:rect l="l" t="t" r="r" b="b"/>
              <a:pathLst>
                <a:path w="69965" h="42438" extrusionOk="0">
                  <a:moveTo>
                    <a:pt x="60453" y="0"/>
                  </a:moveTo>
                  <a:cubicBezTo>
                    <a:pt x="59106" y="0"/>
                    <a:pt x="57739" y="315"/>
                    <a:pt x="56461" y="979"/>
                  </a:cubicBezTo>
                  <a:lnTo>
                    <a:pt x="5902" y="27260"/>
                  </a:lnTo>
                  <a:cubicBezTo>
                    <a:pt x="1654" y="29468"/>
                    <a:pt x="0" y="34702"/>
                    <a:pt x="2209" y="38950"/>
                  </a:cubicBezTo>
                  <a:lnTo>
                    <a:pt x="4022" y="42438"/>
                  </a:lnTo>
                  <a:lnTo>
                    <a:pt x="69964" y="8160"/>
                  </a:lnTo>
                  <a:lnTo>
                    <a:pt x="68151" y="4673"/>
                  </a:lnTo>
                  <a:cubicBezTo>
                    <a:pt x="66607" y="1702"/>
                    <a:pt x="63584" y="0"/>
                    <a:pt x="60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5;p48">
              <a:extLst>
                <a:ext uri="{FF2B5EF4-FFF2-40B4-BE49-F238E27FC236}">
                  <a16:creationId xmlns:a16="http://schemas.microsoft.com/office/drawing/2014/main" id="{4EF166C1-A213-4105-BBF9-EFFD8F3C1D21}"/>
                </a:ext>
              </a:extLst>
            </p:cNvPr>
            <p:cNvSpPr/>
            <p:nvPr/>
          </p:nvSpPr>
          <p:spPr>
            <a:xfrm rot="1620000">
              <a:off x="4379097" y="1208308"/>
              <a:ext cx="476743" cy="281766"/>
            </a:xfrm>
            <a:custGeom>
              <a:avLst/>
              <a:gdLst/>
              <a:ahLst/>
              <a:cxnLst/>
              <a:rect l="l" t="t" r="r" b="b"/>
              <a:pathLst>
                <a:path w="17006" h="9842" extrusionOk="0">
                  <a:moveTo>
                    <a:pt x="15603" y="0"/>
                  </a:moveTo>
                  <a:cubicBezTo>
                    <a:pt x="15416" y="0"/>
                    <a:pt x="15226" y="43"/>
                    <a:pt x="15048" y="134"/>
                  </a:cubicBezTo>
                  <a:lnTo>
                    <a:pt x="830" y="7525"/>
                  </a:lnTo>
                  <a:cubicBezTo>
                    <a:pt x="232" y="7840"/>
                    <a:pt x="1" y="8579"/>
                    <a:pt x="313" y="9178"/>
                  </a:cubicBezTo>
                  <a:cubicBezTo>
                    <a:pt x="531" y="9599"/>
                    <a:pt x="960" y="9841"/>
                    <a:pt x="1404" y="9841"/>
                  </a:cubicBezTo>
                  <a:cubicBezTo>
                    <a:pt x="1593" y="9841"/>
                    <a:pt x="1784" y="9798"/>
                    <a:pt x="1963" y="9706"/>
                  </a:cubicBezTo>
                  <a:lnTo>
                    <a:pt x="1963" y="9705"/>
                  </a:lnTo>
                  <a:lnTo>
                    <a:pt x="16182" y="2315"/>
                  </a:lnTo>
                  <a:cubicBezTo>
                    <a:pt x="16777" y="1998"/>
                    <a:pt x="17006" y="1261"/>
                    <a:pt x="16695" y="662"/>
                  </a:cubicBezTo>
                  <a:cubicBezTo>
                    <a:pt x="16476" y="242"/>
                    <a:pt x="16048" y="0"/>
                    <a:pt x="1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6;p48">
              <a:extLst>
                <a:ext uri="{FF2B5EF4-FFF2-40B4-BE49-F238E27FC236}">
                  <a16:creationId xmlns:a16="http://schemas.microsoft.com/office/drawing/2014/main" id="{77CE16DC-D8DD-4C48-8954-A0F547B34A0B}"/>
                </a:ext>
              </a:extLst>
            </p:cNvPr>
            <p:cNvSpPr/>
            <p:nvPr/>
          </p:nvSpPr>
          <p:spPr>
            <a:xfrm rot="1620000">
              <a:off x="4226304" y="1319584"/>
              <a:ext cx="72580" cy="70398"/>
            </a:xfrm>
            <a:custGeom>
              <a:avLst/>
              <a:gdLst/>
              <a:ahLst/>
              <a:cxnLst/>
              <a:rect l="l" t="t" r="r" b="b"/>
              <a:pathLst>
                <a:path w="2589" h="2459" extrusionOk="0">
                  <a:moveTo>
                    <a:pt x="1322" y="0"/>
                  </a:moveTo>
                  <a:cubicBezTo>
                    <a:pt x="965" y="0"/>
                    <a:pt x="618" y="156"/>
                    <a:pt x="380" y="439"/>
                  </a:cubicBezTo>
                  <a:cubicBezTo>
                    <a:pt x="60" y="820"/>
                    <a:pt x="1" y="1355"/>
                    <a:pt x="231" y="1797"/>
                  </a:cubicBezTo>
                  <a:cubicBezTo>
                    <a:pt x="449" y="2217"/>
                    <a:pt x="878" y="2459"/>
                    <a:pt x="1321" y="2459"/>
                  </a:cubicBezTo>
                  <a:cubicBezTo>
                    <a:pt x="1512" y="2459"/>
                    <a:pt x="1706" y="2414"/>
                    <a:pt x="1887" y="2320"/>
                  </a:cubicBezTo>
                  <a:cubicBezTo>
                    <a:pt x="2328" y="2091"/>
                    <a:pt x="2588" y="1619"/>
                    <a:pt x="2545" y="1123"/>
                  </a:cubicBezTo>
                  <a:cubicBezTo>
                    <a:pt x="2502" y="628"/>
                    <a:pt x="2166" y="208"/>
                    <a:pt x="1691" y="57"/>
                  </a:cubicBezTo>
                  <a:cubicBezTo>
                    <a:pt x="1569" y="19"/>
                    <a:pt x="1445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7;p48">
              <a:extLst>
                <a:ext uri="{FF2B5EF4-FFF2-40B4-BE49-F238E27FC236}">
                  <a16:creationId xmlns:a16="http://schemas.microsoft.com/office/drawing/2014/main" id="{22EBA1A0-37E8-4831-BFEA-CEB4E7D79113}"/>
                </a:ext>
              </a:extLst>
            </p:cNvPr>
            <p:cNvSpPr/>
            <p:nvPr/>
          </p:nvSpPr>
          <p:spPr>
            <a:xfrm rot="1620000">
              <a:off x="4290306" y="4660775"/>
              <a:ext cx="522887" cy="364533"/>
            </a:xfrm>
            <a:custGeom>
              <a:avLst/>
              <a:gdLst/>
              <a:ahLst/>
              <a:cxnLst/>
              <a:rect l="l" t="t" r="r" b="b"/>
              <a:pathLst>
                <a:path w="18652" h="12733" extrusionOk="0">
                  <a:moveTo>
                    <a:pt x="14382" y="0"/>
                  </a:moveTo>
                  <a:cubicBezTo>
                    <a:pt x="13802" y="0"/>
                    <a:pt x="13212" y="136"/>
                    <a:pt x="12662" y="422"/>
                  </a:cubicBezTo>
                  <a:lnTo>
                    <a:pt x="2544" y="5682"/>
                  </a:lnTo>
                  <a:cubicBezTo>
                    <a:pt x="713" y="6633"/>
                    <a:pt x="1" y="8889"/>
                    <a:pt x="951" y="10720"/>
                  </a:cubicBezTo>
                  <a:cubicBezTo>
                    <a:pt x="1617" y="11999"/>
                    <a:pt x="2920" y="12733"/>
                    <a:pt x="4270" y="12733"/>
                  </a:cubicBezTo>
                  <a:cubicBezTo>
                    <a:pt x="4850" y="12733"/>
                    <a:pt x="5439" y="12597"/>
                    <a:pt x="5989" y="12311"/>
                  </a:cubicBezTo>
                  <a:lnTo>
                    <a:pt x="16107" y="7051"/>
                  </a:lnTo>
                  <a:cubicBezTo>
                    <a:pt x="17938" y="6100"/>
                    <a:pt x="18651" y="3843"/>
                    <a:pt x="17699" y="2014"/>
                  </a:cubicBezTo>
                  <a:cubicBezTo>
                    <a:pt x="17034" y="733"/>
                    <a:pt x="15731" y="0"/>
                    <a:pt x="1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8;p48">
              <a:extLst>
                <a:ext uri="{FF2B5EF4-FFF2-40B4-BE49-F238E27FC236}">
                  <a16:creationId xmlns:a16="http://schemas.microsoft.com/office/drawing/2014/main" id="{E8C57B66-7564-448B-96D3-125599DBFABE}"/>
                </a:ext>
              </a:extLst>
            </p:cNvPr>
            <p:cNvSpPr/>
            <p:nvPr/>
          </p:nvSpPr>
          <p:spPr>
            <a:xfrm rot="1620000">
              <a:off x="4328063" y="4694577"/>
              <a:ext cx="447335" cy="296941"/>
            </a:xfrm>
            <a:custGeom>
              <a:avLst/>
              <a:gdLst/>
              <a:ahLst/>
              <a:cxnLst/>
              <a:rect l="l" t="t" r="r" b="b"/>
              <a:pathLst>
                <a:path w="15957" h="10372" extrusionOk="0">
                  <a:moveTo>
                    <a:pt x="13034" y="0"/>
                  </a:moveTo>
                  <a:cubicBezTo>
                    <a:pt x="12637" y="0"/>
                    <a:pt x="12235" y="93"/>
                    <a:pt x="11859" y="288"/>
                  </a:cubicBezTo>
                  <a:lnTo>
                    <a:pt x="1740" y="5548"/>
                  </a:lnTo>
                  <a:cubicBezTo>
                    <a:pt x="489" y="6197"/>
                    <a:pt x="0" y="7744"/>
                    <a:pt x="651" y="8994"/>
                  </a:cubicBezTo>
                  <a:cubicBezTo>
                    <a:pt x="1106" y="9869"/>
                    <a:pt x="1999" y="10371"/>
                    <a:pt x="2923" y="10371"/>
                  </a:cubicBezTo>
                  <a:cubicBezTo>
                    <a:pt x="3320" y="10371"/>
                    <a:pt x="3722" y="10279"/>
                    <a:pt x="4097" y="10083"/>
                  </a:cubicBezTo>
                  <a:lnTo>
                    <a:pt x="14217" y="4824"/>
                  </a:lnTo>
                  <a:cubicBezTo>
                    <a:pt x="15467" y="4173"/>
                    <a:pt x="15956" y="2628"/>
                    <a:pt x="15306" y="1377"/>
                  </a:cubicBezTo>
                  <a:cubicBezTo>
                    <a:pt x="14850" y="502"/>
                    <a:pt x="13957" y="0"/>
                    <a:pt x="13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9;p48">
              <a:extLst>
                <a:ext uri="{FF2B5EF4-FFF2-40B4-BE49-F238E27FC236}">
                  <a16:creationId xmlns:a16="http://schemas.microsoft.com/office/drawing/2014/main" id="{B5B8606E-B464-4E8F-B105-12AEA76AF7B0}"/>
                </a:ext>
              </a:extLst>
            </p:cNvPr>
            <p:cNvSpPr/>
            <p:nvPr/>
          </p:nvSpPr>
          <p:spPr>
            <a:xfrm rot="1620000">
              <a:off x="4232213" y="1650696"/>
              <a:ext cx="788900" cy="520991"/>
            </a:xfrm>
            <a:custGeom>
              <a:avLst/>
              <a:gdLst/>
              <a:ahLst/>
              <a:cxnLst/>
              <a:rect l="l" t="t" r="r" b="b"/>
              <a:pathLst>
                <a:path w="28141" h="18198" extrusionOk="0">
                  <a:moveTo>
                    <a:pt x="24100" y="0"/>
                  </a:moveTo>
                  <a:cubicBezTo>
                    <a:pt x="23688" y="0"/>
                    <a:pt x="23269" y="97"/>
                    <a:pt x="22877" y="300"/>
                  </a:cubicBezTo>
                  <a:lnTo>
                    <a:pt x="1809" y="11251"/>
                  </a:lnTo>
                  <a:cubicBezTo>
                    <a:pt x="508" y="11928"/>
                    <a:pt x="1" y="13532"/>
                    <a:pt x="678" y="14834"/>
                  </a:cubicBezTo>
                  <a:lnTo>
                    <a:pt x="1683" y="16766"/>
                  </a:lnTo>
                  <a:cubicBezTo>
                    <a:pt x="2155" y="17676"/>
                    <a:pt x="3081" y="18197"/>
                    <a:pt x="4041" y="18197"/>
                  </a:cubicBezTo>
                  <a:cubicBezTo>
                    <a:pt x="4454" y="18197"/>
                    <a:pt x="4872" y="18101"/>
                    <a:pt x="5264" y="17897"/>
                  </a:cubicBezTo>
                  <a:lnTo>
                    <a:pt x="26332" y="6947"/>
                  </a:lnTo>
                  <a:cubicBezTo>
                    <a:pt x="27633" y="6270"/>
                    <a:pt x="28141" y="4667"/>
                    <a:pt x="27463" y="3364"/>
                  </a:cubicBezTo>
                  <a:lnTo>
                    <a:pt x="26460" y="1432"/>
                  </a:lnTo>
                  <a:cubicBezTo>
                    <a:pt x="25987" y="521"/>
                    <a:pt x="25060" y="0"/>
                    <a:pt x="24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0;p48">
              <a:extLst>
                <a:ext uri="{FF2B5EF4-FFF2-40B4-BE49-F238E27FC236}">
                  <a16:creationId xmlns:a16="http://schemas.microsoft.com/office/drawing/2014/main" id="{86DC9856-59D5-4D61-A0C8-2933DB0E0426}"/>
                </a:ext>
              </a:extLst>
            </p:cNvPr>
            <p:cNvSpPr/>
            <p:nvPr/>
          </p:nvSpPr>
          <p:spPr>
            <a:xfrm rot="1620000">
              <a:off x="4275351" y="1839791"/>
              <a:ext cx="1045045" cy="585664"/>
            </a:xfrm>
            <a:custGeom>
              <a:avLst/>
              <a:gdLst/>
              <a:ahLst/>
              <a:cxnLst/>
              <a:rect l="l" t="t" r="r" b="b"/>
              <a:pathLst>
                <a:path w="37278" h="20457" extrusionOk="0">
                  <a:moveTo>
                    <a:pt x="35759" y="1"/>
                  </a:moveTo>
                  <a:cubicBezTo>
                    <a:pt x="35553" y="1"/>
                    <a:pt x="35343" y="49"/>
                    <a:pt x="35147" y="151"/>
                  </a:cubicBezTo>
                  <a:lnTo>
                    <a:pt x="916" y="17944"/>
                  </a:lnTo>
                  <a:cubicBezTo>
                    <a:pt x="259" y="18279"/>
                    <a:pt x="0" y="19086"/>
                    <a:pt x="341" y="19740"/>
                  </a:cubicBezTo>
                  <a:cubicBezTo>
                    <a:pt x="578" y="20196"/>
                    <a:pt x="1041" y="20456"/>
                    <a:pt x="1520" y="20456"/>
                  </a:cubicBezTo>
                  <a:cubicBezTo>
                    <a:pt x="1730" y="20456"/>
                    <a:pt x="1943" y="20407"/>
                    <a:pt x="2141" y="20301"/>
                  </a:cubicBezTo>
                  <a:lnTo>
                    <a:pt x="36373" y="2509"/>
                  </a:lnTo>
                  <a:cubicBezTo>
                    <a:pt x="37023" y="2170"/>
                    <a:pt x="37277" y="1368"/>
                    <a:pt x="36939" y="717"/>
                  </a:cubicBezTo>
                  <a:cubicBezTo>
                    <a:pt x="36702" y="262"/>
                    <a:pt x="36239" y="1"/>
                    <a:pt x="35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1;p48">
              <a:extLst>
                <a:ext uri="{FF2B5EF4-FFF2-40B4-BE49-F238E27FC236}">
                  <a16:creationId xmlns:a16="http://schemas.microsoft.com/office/drawing/2014/main" id="{720826E7-0C39-4005-89A4-322C236F2980}"/>
                </a:ext>
              </a:extLst>
            </p:cNvPr>
            <p:cNvSpPr/>
            <p:nvPr/>
          </p:nvSpPr>
          <p:spPr>
            <a:xfrm rot="1620000">
              <a:off x="3702237" y="1815608"/>
              <a:ext cx="414424" cy="370660"/>
            </a:xfrm>
            <a:custGeom>
              <a:avLst/>
              <a:gdLst/>
              <a:ahLst/>
              <a:cxnLst/>
              <a:rect l="l" t="t" r="r" b="b"/>
              <a:pathLst>
                <a:path w="14783" h="12947" extrusionOk="0">
                  <a:moveTo>
                    <a:pt x="7387" y="1"/>
                  </a:moveTo>
                  <a:cubicBezTo>
                    <a:pt x="6381" y="1"/>
                    <a:pt x="5360" y="236"/>
                    <a:pt x="4406" y="732"/>
                  </a:cubicBezTo>
                  <a:cubicBezTo>
                    <a:pt x="1236" y="2380"/>
                    <a:pt x="1" y="6287"/>
                    <a:pt x="1649" y="9458"/>
                  </a:cubicBezTo>
                  <a:cubicBezTo>
                    <a:pt x="2802" y="11676"/>
                    <a:pt x="5059" y="12946"/>
                    <a:pt x="7397" y="12946"/>
                  </a:cubicBezTo>
                  <a:cubicBezTo>
                    <a:pt x="8403" y="12946"/>
                    <a:pt x="9423" y="12711"/>
                    <a:pt x="10377" y="12216"/>
                  </a:cubicBezTo>
                  <a:cubicBezTo>
                    <a:pt x="13547" y="10567"/>
                    <a:pt x="14782" y="6660"/>
                    <a:pt x="13133" y="3488"/>
                  </a:cubicBezTo>
                  <a:cubicBezTo>
                    <a:pt x="11981" y="1271"/>
                    <a:pt x="9724" y="1"/>
                    <a:pt x="7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2;p48">
              <a:extLst>
                <a:ext uri="{FF2B5EF4-FFF2-40B4-BE49-F238E27FC236}">
                  <a16:creationId xmlns:a16="http://schemas.microsoft.com/office/drawing/2014/main" id="{DB868726-E81A-47B3-B73F-B65C623464F7}"/>
                </a:ext>
              </a:extLst>
            </p:cNvPr>
            <p:cNvSpPr/>
            <p:nvPr/>
          </p:nvSpPr>
          <p:spPr>
            <a:xfrm rot="1620000">
              <a:off x="3592519" y="2238421"/>
              <a:ext cx="1056903" cy="1078684"/>
            </a:xfrm>
            <a:custGeom>
              <a:avLst/>
              <a:gdLst/>
              <a:ahLst/>
              <a:cxnLst/>
              <a:rect l="l" t="t" r="r" b="b"/>
              <a:pathLst>
                <a:path w="37701" h="37678" extrusionOk="0">
                  <a:moveTo>
                    <a:pt x="24777" y="0"/>
                  </a:moveTo>
                  <a:cubicBezTo>
                    <a:pt x="24765" y="0"/>
                    <a:pt x="24754" y="3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09"/>
                    <a:pt x="20" y="12947"/>
                  </a:cubicBezTo>
                  <a:lnTo>
                    <a:pt x="12856" y="37637"/>
                  </a:lnTo>
                  <a:cubicBezTo>
                    <a:pt x="12870" y="37663"/>
                    <a:pt x="12896" y="37677"/>
                    <a:pt x="12923" y="37677"/>
                  </a:cubicBezTo>
                  <a:cubicBezTo>
                    <a:pt x="12935" y="37677"/>
                    <a:pt x="12947" y="37675"/>
                    <a:pt x="12958" y="37669"/>
                  </a:cubicBezTo>
                  <a:lnTo>
                    <a:pt x="37648" y="24833"/>
                  </a:lnTo>
                  <a:cubicBezTo>
                    <a:pt x="37686" y="24814"/>
                    <a:pt x="37700" y="24768"/>
                    <a:pt x="37681" y="24731"/>
                  </a:cubicBezTo>
                  <a:lnTo>
                    <a:pt x="24844" y="41"/>
                  </a:lnTo>
                  <a:cubicBezTo>
                    <a:pt x="24831" y="15"/>
                    <a:pt x="24804" y="0"/>
                    <a:pt x="24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3;p48">
              <a:extLst>
                <a:ext uri="{FF2B5EF4-FFF2-40B4-BE49-F238E27FC236}">
                  <a16:creationId xmlns:a16="http://schemas.microsoft.com/office/drawing/2014/main" id="{9C5078EA-06F2-4337-898D-5B2F25B3D4FD}"/>
                </a:ext>
              </a:extLst>
            </p:cNvPr>
            <p:cNvSpPr/>
            <p:nvPr/>
          </p:nvSpPr>
          <p:spPr>
            <a:xfrm rot="1620000">
              <a:off x="4456108" y="2223855"/>
              <a:ext cx="1056903" cy="1078712"/>
            </a:xfrm>
            <a:custGeom>
              <a:avLst/>
              <a:gdLst/>
              <a:ahLst/>
              <a:cxnLst/>
              <a:rect l="l" t="t" r="r" b="b"/>
              <a:pathLst>
                <a:path w="37701" h="37679" extrusionOk="0">
                  <a:moveTo>
                    <a:pt x="24777" y="1"/>
                  </a:moveTo>
                  <a:cubicBezTo>
                    <a:pt x="24765" y="1"/>
                    <a:pt x="24754" y="4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11"/>
                    <a:pt x="20" y="12949"/>
                  </a:cubicBezTo>
                  <a:lnTo>
                    <a:pt x="12856" y="37638"/>
                  </a:lnTo>
                  <a:cubicBezTo>
                    <a:pt x="12870" y="37664"/>
                    <a:pt x="12896" y="37679"/>
                    <a:pt x="12923" y="37679"/>
                  </a:cubicBezTo>
                  <a:cubicBezTo>
                    <a:pt x="12935" y="37679"/>
                    <a:pt x="12947" y="37676"/>
                    <a:pt x="12958" y="37670"/>
                  </a:cubicBezTo>
                  <a:lnTo>
                    <a:pt x="37648" y="24834"/>
                  </a:lnTo>
                  <a:cubicBezTo>
                    <a:pt x="37686" y="24814"/>
                    <a:pt x="37700" y="24770"/>
                    <a:pt x="37681" y="24732"/>
                  </a:cubicBezTo>
                  <a:lnTo>
                    <a:pt x="24844" y="42"/>
                  </a:lnTo>
                  <a:cubicBezTo>
                    <a:pt x="24831" y="16"/>
                    <a:pt x="24804" y="1"/>
                    <a:pt x="24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4;p48">
              <a:extLst>
                <a:ext uri="{FF2B5EF4-FFF2-40B4-BE49-F238E27FC236}">
                  <a16:creationId xmlns:a16="http://schemas.microsoft.com/office/drawing/2014/main" id="{7045FDE7-96B8-4352-AC6C-D0A19A1F694C}"/>
                </a:ext>
              </a:extLst>
            </p:cNvPr>
            <p:cNvSpPr/>
            <p:nvPr/>
          </p:nvSpPr>
          <p:spPr>
            <a:xfrm rot="1620000">
              <a:off x="3606662" y="3127935"/>
              <a:ext cx="1056846" cy="1078712"/>
            </a:xfrm>
            <a:custGeom>
              <a:avLst/>
              <a:gdLst/>
              <a:ahLst/>
              <a:cxnLst/>
              <a:rect l="l" t="t" r="r" b="b"/>
              <a:pathLst>
                <a:path w="37699" h="37679" extrusionOk="0">
                  <a:moveTo>
                    <a:pt x="24776" y="0"/>
                  </a:moveTo>
                  <a:cubicBezTo>
                    <a:pt x="24764" y="0"/>
                    <a:pt x="24752" y="3"/>
                    <a:pt x="24741" y="9"/>
                  </a:cubicBezTo>
                  <a:lnTo>
                    <a:pt x="51" y="12846"/>
                  </a:lnTo>
                  <a:cubicBezTo>
                    <a:pt x="14" y="12865"/>
                    <a:pt x="0" y="12911"/>
                    <a:pt x="19" y="12947"/>
                  </a:cubicBezTo>
                  <a:lnTo>
                    <a:pt x="12856" y="37638"/>
                  </a:lnTo>
                  <a:cubicBezTo>
                    <a:pt x="12870" y="37664"/>
                    <a:pt x="12895" y="37679"/>
                    <a:pt x="12923" y="37679"/>
                  </a:cubicBezTo>
                  <a:cubicBezTo>
                    <a:pt x="12934" y="37679"/>
                    <a:pt x="12946" y="37676"/>
                    <a:pt x="12957" y="37670"/>
                  </a:cubicBezTo>
                  <a:lnTo>
                    <a:pt x="37648" y="24833"/>
                  </a:lnTo>
                  <a:cubicBezTo>
                    <a:pt x="37684" y="24814"/>
                    <a:pt x="37699" y="24768"/>
                    <a:pt x="37679" y="24732"/>
                  </a:cubicBezTo>
                  <a:lnTo>
                    <a:pt x="24842" y="41"/>
                  </a:lnTo>
                  <a:cubicBezTo>
                    <a:pt x="24829" y="15"/>
                    <a:pt x="24803" y="0"/>
                    <a:pt x="24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5;p48">
              <a:extLst>
                <a:ext uri="{FF2B5EF4-FFF2-40B4-BE49-F238E27FC236}">
                  <a16:creationId xmlns:a16="http://schemas.microsoft.com/office/drawing/2014/main" id="{5C812B2C-0B5A-430D-9A1F-E42F2A442F13}"/>
                </a:ext>
              </a:extLst>
            </p:cNvPr>
            <p:cNvSpPr/>
            <p:nvPr/>
          </p:nvSpPr>
          <p:spPr>
            <a:xfrm rot="1620000">
              <a:off x="4470218" y="3113387"/>
              <a:ext cx="1056875" cy="1078712"/>
            </a:xfrm>
            <a:custGeom>
              <a:avLst/>
              <a:gdLst/>
              <a:ahLst/>
              <a:cxnLst/>
              <a:rect l="l" t="t" r="r" b="b"/>
              <a:pathLst>
                <a:path w="37700" h="37679" extrusionOk="0">
                  <a:moveTo>
                    <a:pt x="24778" y="1"/>
                  </a:moveTo>
                  <a:cubicBezTo>
                    <a:pt x="24766" y="1"/>
                    <a:pt x="24754" y="4"/>
                    <a:pt x="24742" y="10"/>
                  </a:cubicBezTo>
                  <a:lnTo>
                    <a:pt x="52" y="12845"/>
                  </a:lnTo>
                  <a:cubicBezTo>
                    <a:pt x="15" y="12865"/>
                    <a:pt x="1" y="12910"/>
                    <a:pt x="20" y="12948"/>
                  </a:cubicBezTo>
                  <a:lnTo>
                    <a:pt x="12857" y="37637"/>
                  </a:lnTo>
                  <a:cubicBezTo>
                    <a:pt x="12871" y="37663"/>
                    <a:pt x="12896" y="37678"/>
                    <a:pt x="12924" y="37678"/>
                  </a:cubicBezTo>
                  <a:cubicBezTo>
                    <a:pt x="12935" y="37678"/>
                    <a:pt x="12947" y="37675"/>
                    <a:pt x="12958" y="37670"/>
                  </a:cubicBezTo>
                  <a:lnTo>
                    <a:pt x="37649" y="24833"/>
                  </a:lnTo>
                  <a:cubicBezTo>
                    <a:pt x="37685" y="24814"/>
                    <a:pt x="37699" y="24769"/>
                    <a:pt x="37680" y="24732"/>
                  </a:cubicBezTo>
                  <a:lnTo>
                    <a:pt x="24843" y="41"/>
                  </a:lnTo>
                  <a:cubicBezTo>
                    <a:pt x="24830" y="15"/>
                    <a:pt x="24805" y="1"/>
                    <a:pt x="2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6;p48">
              <a:extLst>
                <a:ext uri="{FF2B5EF4-FFF2-40B4-BE49-F238E27FC236}">
                  <a16:creationId xmlns:a16="http://schemas.microsoft.com/office/drawing/2014/main" id="{22F00EF0-81A5-490C-813F-3A96ABBD6ECD}"/>
                </a:ext>
              </a:extLst>
            </p:cNvPr>
            <p:cNvSpPr/>
            <p:nvPr/>
          </p:nvSpPr>
          <p:spPr>
            <a:xfrm rot="1620000">
              <a:off x="4826296" y="3500055"/>
              <a:ext cx="504132" cy="428405"/>
            </a:xfrm>
            <a:custGeom>
              <a:avLst/>
              <a:gdLst/>
              <a:ahLst/>
              <a:cxnLst/>
              <a:rect l="l" t="t" r="r" b="b"/>
              <a:pathLst>
                <a:path w="17983" h="14964" extrusionOk="0">
                  <a:moveTo>
                    <a:pt x="9611" y="0"/>
                  </a:moveTo>
                  <a:cubicBezTo>
                    <a:pt x="8286" y="0"/>
                    <a:pt x="6971" y="318"/>
                    <a:pt x="5761" y="946"/>
                  </a:cubicBezTo>
                  <a:lnTo>
                    <a:pt x="5554" y="1054"/>
                  </a:lnTo>
                  <a:cubicBezTo>
                    <a:pt x="1563" y="3124"/>
                    <a:pt x="0" y="8053"/>
                    <a:pt x="2070" y="12043"/>
                  </a:cubicBezTo>
                  <a:lnTo>
                    <a:pt x="3583" y="14963"/>
                  </a:lnTo>
                  <a:lnTo>
                    <a:pt x="15890" y="8929"/>
                  </a:lnTo>
                  <a:lnTo>
                    <a:pt x="15902" y="8923"/>
                  </a:lnTo>
                  <a:cubicBezTo>
                    <a:pt x="17397" y="8147"/>
                    <a:pt x="17982" y="6299"/>
                    <a:pt x="17208" y="4804"/>
                  </a:cubicBezTo>
                  <a:lnTo>
                    <a:pt x="17065" y="4531"/>
                  </a:lnTo>
                  <a:cubicBezTo>
                    <a:pt x="16034" y="2542"/>
                    <a:pt x="14290" y="1073"/>
                    <a:pt x="12155" y="396"/>
                  </a:cubicBezTo>
                  <a:cubicBezTo>
                    <a:pt x="11320" y="131"/>
                    <a:pt x="10463" y="0"/>
                    <a:pt x="9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7;p48">
              <a:extLst>
                <a:ext uri="{FF2B5EF4-FFF2-40B4-BE49-F238E27FC236}">
                  <a16:creationId xmlns:a16="http://schemas.microsoft.com/office/drawing/2014/main" id="{A51A3C66-E009-4656-A368-A1465B7AC68A}"/>
                </a:ext>
              </a:extLst>
            </p:cNvPr>
            <p:cNvSpPr/>
            <p:nvPr/>
          </p:nvSpPr>
          <p:spPr>
            <a:xfrm rot="1620000">
              <a:off x="4782164" y="3473885"/>
              <a:ext cx="475846" cy="430809"/>
            </a:xfrm>
            <a:custGeom>
              <a:avLst/>
              <a:gdLst/>
              <a:ahLst/>
              <a:cxnLst/>
              <a:rect l="l" t="t" r="r" b="b"/>
              <a:pathLst>
                <a:path w="16974" h="15048" extrusionOk="0">
                  <a:moveTo>
                    <a:pt x="10297" y="1"/>
                  </a:moveTo>
                  <a:cubicBezTo>
                    <a:pt x="9799" y="1"/>
                    <a:pt x="9302" y="74"/>
                    <a:pt x="8815" y="146"/>
                  </a:cubicBezTo>
                  <a:cubicBezTo>
                    <a:pt x="8541" y="185"/>
                    <a:pt x="8280" y="224"/>
                    <a:pt x="8024" y="248"/>
                  </a:cubicBezTo>
                  <a:cubicBezTo>
                    <a:pt x="7778" y="272"/>
                    <a:pt x="7521" y="283"/>
                    <a:pt x="7252" y="295"/>
                  </a:cubicBezTo>
                  <a:cubicBezTo>
                    <a:pt x="6441" y="329"/>
                    <a:pt x="5523" y="367"/>
                    <a:pt x="4687" y="801"/>
                  </a:cubicBezTo>
                  <a:cubicBezTo>
                    <a:pt x="3851" y="1235"/>
                    <a:pt x="3291" y="1962"/>
                    <a:pt x="2796" y="2604"/>
                  </a:cubicBezTo>
                  <a:cubicBezTo>
                    <a:pt x="2629" y="2820"/>
                    <a:pt x="2474" y="3022"/>
                    <a:pt x="2312" y="3210"/>
                  </a:cubicBezTo>
                  <a:cubicBezTo>
                    <a:pt x="2144" y="3405"/>
                    <a:pt x="1963" y="3596"/>
                    <a:pt x="1773" y="3797"/>
                  </a:cubicBezTo>
                  <a:cubicBezTo>
                    <a:pt x="1183" y="4419"/>
                    <a:pt x="572" y="5062"/>
                    <a:pt x="286" y="5913"/>
                  </a:cubicBezTo>
                  <a:cubicBezTo>
                    <a:pt x="1" y="6769"/>
                    <a:pt x="109" y="7630"/>
                    <a:pt x="214" y="8463"/>
                  </a:cubicBezTo>
                  <a:cubicBezTo>
                    <a:pt x="248" y="8731"/>
                    <a:pt x="280" y="8984"/>
                    <a:pt x="298" y="9235"/>
                  </a:cubicBezTo>
                  <a:cubicBezTo>
                    <a:pt x="316" y="9476"/>
                    <a:pt x="320" y="9725"/>
                    <a:pt x="325" y="9990"/>
                  </a:cubicBezTo>
                  <a:cubicBezTo>
                    <a:pt x="339" y="10790"/>
                    <a:pt x="355" y="11697"/>
                    <a:pt x="780" y="12516"/>
                  </a:cubicBezTo>
                  <a:cubicBezTo>
                    <a:pt x="1204" y="13337"/>
                    <a:pt x="1937" y="13871"/>
                    <a:pt x="2582" y="14344"/>
                  </a:cubicBezTo>
                  <a:cubicBezTo>
                    <a:pt x="2797" y="14500"/>
                    <a:pt x="2999" y="14648"/>
                    <a:pt x="3185" y="14800"/>
                  </a:cubicBezTo>
                  <a:lnTo>
                    <a:pt x="3486" y="15047"/>
                  </a:lnTo>
                  <a:lnTo>
                    <a:pt x="16920" y="8081"/>
                  </a:lnTo>
                  <a:cubicBezTo>
                    <a:pt x="16920" y="8081"/>
                    <a:pt x="16973" y="7148"/>
                    <a:pt x="16968" y="6883"/>
                  </a:cubicBezTo>
                  <a:cubicBezTo>
                    <a:pt x="16955" y="6083"/>
                    <a:pt x="16938" y="5177"/>
                    <a:pt x="16514" y="4357"/>
                  </a:cubicBezTo>
                  <a:cubicBezTo>
                    <a:pt x="16089" y="3538"/>
                    <a:pt x="15357" y="3002"/>
                    <a:pt x="14711" y="2531"/>
                  </a:cubicBezTo>
                  <a:cubicBezTo>
                    <a:pt x="14496" y="2374"/>
                    <a:pt x="14294" y="2226"/>
                    <a:pt x="14108" y="2073"/>
                  </a:cubicBezTo>
                  <a:cubicBezTo>
                    <a:pt x="13915" y="1914"/>
                    <a:pt x="13725" y="1742"/>
                    <a:pt x="13525" y="1559"/>
                  </a:cubicBezTo>
                  <a:cubicBezTo>
                    <a:pt x="12905" y="994"/>
                    <a:pt x="12264" y="408"/>
                    <a:pt x="11400" y="150"/>
                  </a:cubicBezTo>
                  <a:cubicBezTo>
                    <a:pt x="11034" y="41"/>
                    <a:pt x="10665" y="1"/>
                    <a:pt x="10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8;p48">
              <a:extLst>
                <a:ext uri="{FF2B5EF4-FFF2-40B4-BE49-F238E27FC236}">
                  <a16:creationId xmlns:a16="http://schemas.microsoft.com/office/drawing/2014/main" id="{EAE9EE7E-7958-4043-9205-84C5BDB34C56}"/>
                </a:ext>
              </a:extLst>
            </p:cNvPr>
            <p:cNvSpPr/>
            <p:nvPr/>
          </p:nvSpPr>
          <p:spPr>
            <a:xfrm rot="1620000">
              <a:off x="4929189" y="3509181"/>
              <a:ext cx="344479" cy="330292"/>
            </a:xfrm>
            <a:custGeom>
              <a:avLst/>
              <a:gdLst/>
              <a:ahLst/>
              <a:cxnLst/>
              <a:rect l="l" t="t" r="r" b="b"/>
              <a:pathLst>
                <a:path w="12288" h="11537" extrusionOk="0">
                  <a:moveTo>
                    <a:pt x="5611" y="1"/>
                  </a:moveTo>
                  <a:cubicBezTo>
                    <a:pt x="5113" y="1"/>
                    <a:pt x="4616" y="74"/>
                    <a:pt x="4129" y="146"/>
                  </a:cubicBezTo>
                  <a:cubicBezTo>
                    <a:pt x="3855" y="185"/>
                    <a:pt x="3594" y="224"/>
                    <a:pt x="3338" y="248"/>
                  </a:cubicBezTo>
                  <a:cubicBezTo>
                    <a:pt x="3092" y="272"/>
                    <a:pt x="2835" y="283"/>
                    <a:pt x="2566" y="295"/>
                  </a:cubicBezTo>
                  <a:cubicBezTo>
                    <a:pt x="1755" y="329"/>
                    <a:pt x="837" y="367"/>
                    <a:pt x="1" y="801"/>
                  </a:cubicBezTo>
                  <a:lnTo>
                    <a:pt x="5569" y="11537"/>
                  </a:lnTo>
                  <a:lnTo>
                    <a:pt x="12233" y="8081"/>
                  </a:lnTo>
                  <a:cubicBezTo>
                    <a:pt x="12233" y="8081"/>
                    <a:pt x="12287" y="7148"/>
                    <a:pt x="12282" y="6883"/>
                  </a:cubicBezTo>
                  <a:cubicBezTo>
                    <a:pt x="12268" y="6083"/>
                    <a:pt x="12252" y="5177"/>
                    <a:pt x="11827" y="4357"/>
                  </a:cubicBezTo>
                  <a:cubicBezTo>
                    <a:pt x="11403" y="3537"/>
                    <a:pt x="10671" y="3002"/>
                    <a:pt x="10025" y="2531"/>
                  </a:cubicBezTo>
                  <a:cubicBezTo>
                    <a:pt x="9810" y="2374"/>
                    <a:pt x="9608" y="2226"/>
                    <a:pt x="9422" y="2073"/>
                  </a:cubicBezTo>
                  <a:cubicBezTo>
                    <a:pt x="9229" y="1914"/>
                    <a:pt x="9039" y="1742"/>
                    <a:pt x="8839" y="1559"/>
                  </a:cubicBezTo>
                  <a:cubicBezTo>
                    <a:pt x="8219" y="994"/>
                    <a:pt x="7578" y="408"/>
                    <a:pt x="6714" y="150"/>
                  </a:cubicBezTo>
                  <a:cubicBezTo>
                    <a:pt x="6348" y="41"/>
                    <a:pt x="5979" y="1"/>
                    <a:pt x="5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9;p48">
              <a:extLst>
                <a:ext uri="{FF2B5EF4-FFF2-40B4-BE49-F238E27FC236}">
                  <a16:creationId xmlns:a16="http://schemas.microsoft.com/office/drawing/2014/main" id="{1C099C6C-53D9-486F-8F0A-DB21EA5FC583}"/>
                </a:ext>
              </a:extLst>
            </p:cNvPr>
            <p:cNvSpPr/>
            <p:nvPr/>
          </p:nvSpPr>
          <p:spPr>
            <a:xfrm rot="1620000">
              <a:off x="4738220" y="3538802"/>
              <a:ext cx="504580" cy="404786"/>
            </a:xfrm>
            <a:custGeom>
              <a:avLst/>
              <a:gdLst/>
              <a:ahLst/>
              <a:cxnLst/>
              <a:rect l="l" t="t" r="r" b="b"/>
              <a:pathLst>
                <a:path w="17999" h="14139" extrusionOk="0">
                  <a:moveTo>
                    <a:pt x="9559" y="1"/>
                  </a:moveTo>
                  <a:cubicBezTo>
                    <a:pt x="8261" y="1"/>
                    <a:pt x="6943" y="303"/>
                    <a:pt x="5713" y="941"/>
                  </a:cubicBezTo>
                  <a:cubicBezTo>
                    <a:pt x="1608" y="3070"/>
                    <a:pt x="1" y="8141"/>
                    <a:pt x="2129" y="12246"/>
                  </a:cubicBezTo>
                  <a:lnTo>
                    <a:pt x="3110" y="14138"/>
                  </a:lnTo>
                  <a:lnTo>
                    <a:pt x="17998" y="6416"/>
                  </a:lnTo>
                  <a:lnTo>
                    <a:pt x="17017" y="4525"/>
                  </a:lnTo>
                  <a:cubicBezTo>
                    <a:pt x="15527" y="1651"/>
                    <a:pt x="12593" y="1"/>
                    <a:pt x="9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0;p48">
              <a:extLst>
                <a:ext uri="{FF2B5EF4-FFF2-40B4-BE49-F238E27FC236}">
                  <a16:creationId xmlns:a16="http://schemas.microsoft.com/office/drawing/2014/main" id="{5D529C93-7635-4DA3-AF91-EEECA1364132}"/>
                </a:ext>
              </a:extLst>
            </p:cNvPr>
            <p:cNvSpPr/>
            <p:nvPr/>
          </p:nvSpPr>
          <p:spPr>
            <a:xfrm rot="1620000">
              <a:off x="4914733" y="3581207"/>
              <a:ext cx="344424" cy="294220"/>
            </a:xfrm>
            <a:custGeom>
              <a:avLst/>
              <a:gdLst/>
              <a:ahLst/>
              <a:cxnLst/>
              <a:rect l="l" t="t" r="r" b="b"/>
              <a:pathLst>
                <a:path w="12286" h="10277" extrusionOk="0">
                  <a:moveTo>
                    <a:pt x="3846" y="0"/>
                  </a:moveTo>
                  <a:cubicBezTo>
                    <a:pt x="2548" y="0"/>
                    <a:pt x="1231" y="302"/>
                    <a:pt x="0" y="940"/>
                  </a:cubicBezTo>
                  <a:lnTo>
                    <a:pt x="4842" y="10276"/>
                  </a:lnTo>
                  <a:lnTo>
                    <a:pt x="12285" y="6416"/>
                  </a:lnTo>
                  <a:lnTo>
                    <a:pt x="11305" y="4525"/>
                  </a:lnTo>
                  <a:cubicBezTo>
                    <a:pt x="9814" y="1650"/>
                    <a:pt x="6881" y="0"/>
                    <a:pt x="3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1;p48">
              <a:extLst>
                <a:ext uri="{FF2B5EF4-FFF2-40B4-BE49-F238E27FC236}">
                  <a16:creationId xmlns:a16="http://schemas.microsoft.com/office/drawing/2014/main" id="{330CCDDD-C072-4F52-A573-10B0005DDC0C}"/>
                </a:ext>
              </a:extLst>
            </p:cNvPr>
            <p:cNvSpPr/>
            <p:nvPr/>
          </p:nvSpPr>
          <p:spPr>
            <a:xfrm rot="1620000">
              <a:off x="4875835" y="3701493"/>
              <a:ext cx="44602" cy="45549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1"/>
                  </a:moveTo>
                  <a:lnTo>
                    <a:pt x="0" y="543"/>
                  </a:lnTo>
                  <a:lnTo>
                    <a:pt x="543" y="1591"/>
                  </a:lnTo>
                  <a:lnTo>
                    <a:pt x="1590" y="104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2;p48">
              <a:extLst>
                <a:ext uri="{FF2B5EF4-FFF2-40B4-BE49-F238E27FC236}">
                  <a16:creationId xmlns:a16="http://schemas.microsoft.com/office/drawing/2014/main" id="{EA359847-A5FC-453B-B5F0-277D57560BBC}"/>
                </a:ext>
              </a:extLst>
            </p:cNvPr>
            <p:cNvSpPr/>
            <p:nvPr/>
          </p:nvSpPr>
          <p:spPr>
            <a:xfrm rot="1620000">
              <a:off x="5055147" y="3698649"/>
              <a:ext cx="44602" cy="45549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1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3;p48">
              <a:extLst>
                <a:ext uri="{FF2B5EF4-FFF2-40B4-BE49-F238E27FC236}">
                  <a16:creationId xmlns:a16="http://schemas.microsoft.com/office/drawing/2014/main" id="{38E0A31C-B1DC-4A79-AB94-57409CE985FA}"/>
                </a:ext>
              </a:extLst>
            </p:cNvPr>
            <p:cNvSpPr/>
            <p:nvPr/>
          </p:nvSpPr>
          <p:spPr>
            <a:xfrm rot="1620000">
              <a:off x="4965564" y="3640311"/>
              <a:ext cx="44602" cy="45549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8" y="0"/>
                  </a:moveTo>
                  <a:lnTo>
                    <a:pt x="0" y="544"/>
                  </a:lnTo>
                  <a:lnTo>
                    <a:pt x="544" y="1590"/>
                  </a:lnTo>
                  <a:lnTo>
                    <a:pt x="1590" y="104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4;p48">
              <a:extLst>
                <a:ext uri="{FF2B5EF4-FFF2-40B4-BE49-F238E27FC236}">
                  <a16:creationId xmlns:a16="http://schemas.microsoft.com/office/drawing/2014/main" id="{086B8D00-822F-4FBF-94EF-93E74E9AD5D6}"/>
                </a:ext>
              </a:extLst>
            </p:cNvPr>
            <p:cNvSpPr/>
            <p:nvPr/>
          </p:nvSpPr>
          <p:spPr>
            <a:xfrm rot="1620000">
              <a:off x="4981220" y="3644070"/>
              <a:ext cx="29912" cy="37762"/>
            </a:xfrm>
            <a:custGeom>
              <a:avLst/>
              <a:gdLst/>
              <a:ahLst/>
              <a:cxnLst/>
              <a:rect l="l" t="t" r="r" b="b"/>
              <a:pathLst>
                <a:path w="1067" h="1319" extrusionOk="0">
                  <a:moveTo>
                    <a:pt x="523" y="0"/>
                  </a:moveTo>
                  <a:lnTo>
                    <a:pt x="0" y="271"/>
                  </a:lnTo>
                  <a:lnTo>
                    <a:pt x="544" y="1318"/>
                  </a:lnTo>
                  <a:lnTo>
                    <a:pt x="1066" y="104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5;p48">
              <a:extLst>
                <a:ext uri="{FF2B5EF4-FFF2-40B4-BE49-F238E27FC236}">
                  <a16:creationId xmlns:a16="http://schemas.microsoft.com/office/drawing/2014/main" id="{2BB6BFC5-01CF-4C0A-9B78-C66754A95A86}"/>
                </a:ext>
              </a:extLst>
            </p:cNvPr>
            <p:cNvSpPr/>
            <p:nvPr/>
          </p:nvSpPr>
          <p:spPr>
            <a:xfrm rot="1620000">
              <a:off x="4744018" y="2773822"/>
              <a:ext cx="457848" cy="316264"/>
            </a:xfrm>
            <a:custGeom>
              <a:avLst/>
              <a:gdLst/>
              <a:ahLst/>
              <a:cxnLst/>
              <a:rect l="l" t="t" r="r" b="b"/>
              <a:pathLst>
                <a:path w="16332" h="11047" extrusionOk="0">
                  <a:moveTo>
                    <a:pt x="14504" y="1"/>
                  </a:moveTo>
                  <a:lnTo>
                    <a:pt x="0" y="7521"/>
                  </a:lnTo>
                  <a:lnTo>
                    <a:pt x="1829" y="11046"/>
                  </a:lnTo>
                  <a:lnTo>
                    <a:pt x="16332" y="3525"/>
                  </a:lnTo>
                  <a:lnTo>
                    <a:pt x="1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;p48">
              <a:extLst>
                <a:ext uri="{FF2B5EF4-FFF2-40B4-BE49-F238E27FC236}">
                  <a16:creationId xmlns:a16="http://schemas.microsoft.com/office/drawing/2014/main" id="{308E2827-CF31-477F-84B1-0C791613A763}"/>
                </a:ext>
              </a:extLst>
            </p:cNvPr>
            <p:cNvSpPr/>
            <p:nvPr/>
          </p:nvSpPr>
          <p:spPr>
            <a:xfrm rot="1620000">
              <a:off x="4960674" y="2825838"/>
              <a:ext cx="254547" cy="208620"/>
            </a:xfrm>
            <a:custGeom>
              <a:avLst/>
              <a:gdLst/>
              <a:ahLst/>
              <a:cxnLst/>
              <a:rect l="l" t="t" r="r" b="b"/>
              <a:pathLst>
                <a:path w="9080" h="7287" extrusionOk="0">
                  <a:moveTo>
                    <a:pt x="7251" y="1"/>
                  </a:moveTo>
                  <a:lnTo>
                    <a:pt x="0" y="3760"/>
                  </a:lnTo>
                  <a:lnTo>
                    <a:pt x="1827" y="7286"/>
                  </a:lnTo>
                  <a:lnTo>
                    <a:pt x="9080" y="3525"/>
                  </a:lnTo>
                  <a:lnTo>
                    <a:pt x="72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7;p48">
              <a:extLst>
                <a:ext uri="{FF2B5EF4-FFF2-40B4-BE49-F238E27FC236}">
                  <a16:creationId xmlns:a16="http://schemas.microsoft.com/office/drawing/2014/main" id="{B5FB9D12-86FB-4E31-A140-5FFC3521CA52}"/>
                </a:ext>
              </a:extLst>
            </p:cNvPr>
            <p:cNvSpPr/>
            <p:nvPr/>
          </p:nvSpPr>
          <p:spPr>
            <a:xfrm rot="1620000">
              <a:off x="4724373" y="2510168"/>
              <a:ext cx="503011" cy="419129"/>
            </a:xfrm>
            <a:custGeom>
              <a:avLst/>
              <a:gdLst/>
              <a:ahLst/>
              <a:cxnLst/>
              <a:rect l="l" t="t" r="r" b="b"/>
              <a:pathLst>
                <a:path w="17943" h="14640" extrusionOk="0">
                  <a:moveTo>
                    <a:pt x="9277" y="1"/>
                  </a:moveTo>
                  <a:cubicBezTo>
                    <a:pt x="8016" y="1"/>
                    <a:pt x="6738" y="294"/>
                    <a:pt x="5544" y="913"/>
                  </a:cubicBezTo>
                  <a:cubicBezTo>
                    <a:pt x="1560" y="2978"/>
                    <a:pt x="0" y="7900"/>
                    <a:pt x="2065" y="11883"/>
                  </a:cubicBezTo>
                  <a:lnTo>
                    <a:pt x="3495" y="14639"/>
                  </a:lnTo>
                  <a:lnTo>
                    <a:pt x="17942" y="7148"/>
                  </a:lnTo>
                  <a:lnTo>
                    <a:pt x="16512" y="4390"/>
                  </a:lnTo>
                  <a:cubicBezTo>
                    <a:pt x="15067" y="1601"/>
                    <a:pt x="12220" y="1"/>
                    <a:pt x="9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8;p48">
              <a:extLst>
                <a:ext uri="{FF2B5EF4-FFF2-40B4-BE49-F238E27FC236}">
                  <a16:creationId xmlns:a16="http://schemas.microsoft.com/office/drawing/2014/main" id="{B7854821-A679-4246-B747-9DBFDDE96123}"/>
                </a:ext>
              </a:extLst>
            </p:cNvPr>
            <p:cNvSpPr/>
            <p:nvPr/>
          </p:nvSpPr>
          <p:spPr>
            <a:xfrm rot="1620000">
              <a:off x="4895638" y="2551291"/>
              <a:ext cx="347648" cy="311884"/>
            </a:xfrm>
            <a:custGeom>
              <a:avLst/>
              <a:gdLst/>
              <a:ahLst/>
              <a:cxnLst/>
              <a:rect l="l" t="t" r="r" b="b"/>
              <a:pathLst>
                <a:path w="12401" h="10894" extrusionOk="0">
                  <a:moveTo>
                    <a:pt x="3734" y="1"/>
                  </a:moveTo>
                  <a:cubicBezTo>
                    <a:pt x="2473" y="1"/>
                    <a:pt x="1195" y="294"/>
                    <a:pt x="1" y="913"/>
                  </a:cubicBezTo>
                  <a:lnTo>
                    <a:pt x="5176" y="10894"/>
                  </a:lnTo>
                  <a:lnTo>
                    <a:pt x="12401" y="7148"/>
                  </a:lnTo>
                  <a:lnTo>
                    <a:pt x="10971" y="4390"/>
                  </a:lnTo>
                  <a:cubicBezTo>
                    <a:pt x="9524" y="1601"/>
                    <a:pt x="6678" y="1"/>
                    <a:pt x="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9;p48">
              <a:extLst>
                <a:ext uri="{FF2B5EF4-FFF2-40B4-BE49-F238E27FC236}">
                  <a16:creationId xmlns:a16="http://schemas.microsoft.com/office/drawing/2014/main" id="{FD3B154E-3DB5-4B1B-8A0E-20C0121C9B56}"/>
                </a:ext>
              </a:extLst>
            </p:cNvPr>
            <p:cNvSpPr/>
            <p:nvPr/>
          </p:nvSpPr>
          <p:spPr>
            <a:xfrm rot="1620000">
              <a:off x="4703279" y="2646318"/>
              <a:ext cx="539679" cy="349331"/>
            </a:xfrm>
            <a:custGeom>
              <a:avLst/>
              <a:gdLst/>
              <a:ahLst/>
              <a:cxnLst/>
              <a:rect l="l" t="t" r="r" b="b"/>
              <a:pathLst>
                <a:path w="19251" h="12202" extrusionOk="0">
                  <a:moveTo>
                    <a:pt x="16138" y="0"/>
                  </a:moveTo>
                  <a:cubicBezTo>
                    <a:pt x="15717" y="0"/>
                    <a:pt x="15290" y="98"/>
                    <a:pt x="14890" y="305"/>
                  </a:cubicBezTo>
                  <a:lnTo>
                    <a:pt x="1855" y="7065"/>
                  </a:lnTo>
                  <a:cubicBezTo>
                    <a:pt x="522" y="7756"/>
                    <a:pt x="1" y="9401"/>
                    <a:pt x="691" y="10734"/>
                  </a:cubicBezTo>
                  <a:cubicBezTo>
                    <a:pt x="1175" y="11666"/>
                    <a:pt x="2127" y="12202"/>
                    <a:pt x="3111" y="12202"/>
                  </a:cubicBezTo>
                  <a:cubicBezTo>
                    <a:pt x="3533" y="12202"/>
                    <a:pt x="3960" y="12104"/>
                    <a:pt x="4359" y="11896"/>
                  </a:cubicBezTo>
                  <a:lnTo>
                    <a:pt x="17396" y="5137"/>
                  </a:lnTo>
                  <a:cubicBezTo>
                    <a:pt x="18728" y="4445"/>
                    <a:pt x="19250" y="2800"/>
                    <a:pt x="18559" y="1469"/>
                  </a:cubicBezTo>
                  <a:cubicBezTo>
                    <a:pt x="18075" y="536"/>
                    <a:pt x="17123" y="0"/>
                    <a:pt x="1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0;p48">
              <a:extLst>
                <a:ext uri="{FF2B5EF4-FFF2-40B4-BE49-F238E27FC236}">
                  <a16:creationId xmlns:a16="http://schemas.microsoft.com/office/drawing/2014/main" id="{1ADA1D3B-597E-4B80-BA22-F1BF0444A053}"/>
                </a:ext>
              </a:extLst>
            </p:cNvPr>
            <p:cNvSpPr/>
            <p:nvPr/>
          </p:nvSpPr>
          <p:spPr>
            <a:xfrm rot="1620000">
              <a:off x="4861361" y="2634787"/>
              <a:ext cx="44602" cy="45520"/>
            </a:xfrm>
            <a:custGeom>
              <a:avLst/>
              <a:gdLst/>
              <a:ahLst/>
              <a:cxnLst/>
              <a:rect l="l" t="t" r="r" b="b"/>
              <a:pathLst>
                <a:path w="1591" h="1590" extrusionOk="0">
                  <a:moveTo>
                    <a:pt x="1047" y="0"/>
                  </a:moveTo>
                  <a:lnTo>
                    <a:pt x="0" y="543"/>
                  </a:lnTo>
                  <a:lnTo>
                    <a:pt x="543" y="1589"/>
                  </a:lnTo>
                  <a:lnTo>
                    <a:pt x="1590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1;p48">
              <a:extLst>
                <a:ext uri="{FF2B5EF4-FFF2-40B4-BE49-F238E27FC236}">
                  <a16:creationId xmlns:a16="http://schemas.microsoft.com/office/drawing/2014/main" id="{4855AA59-7F5B-4392-A8B8-3C8EE86FEEBD}"/>
                </a:ext>
              </a:extLst>
            </p:cNvPr>
            <p:cNvSpPr/>
            <p:nvPr/>
          </p:nvSpPr>
          <p:spPr>
            <a:xfrm rot="1620000">
              <a:off x="5040665" y="2631940"/>
              <a:ext cx="44602" cy="45549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0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2;p48">
              <a:extLst>
                <a:ext uri="{FF2B5EF4-FFF2-40B4-BE49-F238E27FC236}">
                  <a16:creationId xmlns:a16="http://schemas.microsoft.com/office/drawing/2014/main" id="{B008A99D-BC70-4679-8ED2-485DCFB2BC67}"/>
                </a:ext>
              </a:extLst>
            </p:cNvPr>
            <p:cNvSpPr/>
            <p:nvPr/>
          </p:nvSpPr>
          <p:spPr>
            <a:xfrm rot="1620000">
              <a:off x="4951093" y="2573577"/>
              <a:ext cx="44602" cy="45549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0" y="543"/>
                  </a:lnTo>
                  <a:lnTo>
                    <a:pt x="544" y="1590"/>
                  </a:lnTo>
                  <a:lnTo>
                    <a:pt x="1590" y="104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3;p48">
              <a:extLst>
                <a:ext uri="{FF2B5EF4-FFF2-40B4-BE49-F238E27FC236}">
                  <a16:creationId xmlns:a16="http://schemas.microsoft.com/office/drawing/2014/main" id="{B18972D6-9968-4C46-8E46-E49EFCC38D71}"/>
                </a:ext>
              </a:extLst>
            </p:cNvPr>
            <p:cNvSpPr/>
            <p:nvPr/>
          </p:nvSpPr>
          <p:spPr>
            <a:xfrm rot="1620000">
              <a:off x="4966744" y="2577334"/>
              <a:ext cx="29912" cy="37790"/>
            </a:xfrm>
            <a:custGeom>
              <a:avLst/>
              <a:gdLst/>
              <a:ahLst/>
              <a:cxnLst/>
              <a:rect l="l" t="t" r="r" b="b"/>
              <a:pathLst>
                <a:path w="1067" h="1320" extrusionOk="0">
                  <a:moveTo>
                    <a:pt x="524" y="0"/>
                  </a:moveTo>
                  <a:lnTo>
                    <a:pt x="0" y="272"/>
                  </a:lnTo>
                  <a:lnTo>
                    <a:pt x="544" y="1319"/>
                  </a:lnTo>
                  <a:lnTo>
                    <a:pt x="1066" y="104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4;p48">
              <a:extLst>
                <a:ext uri="{FF2B5EF4-FFF2-40B4-BE49-F238E27FC236}">
                  <a16:creationId xmlns:a16="http://schemas.microsoft.com/office/drawing/2014/main" id="{12D4AE95-87D9-4ACF-87D8-3CA4FAD78992}"/>
                </a:ext>
              </a:extLst>
            </p:cNvPr>
            <p:cNvSpPr/>
            <p:nvPr/>
          </p:nvSpPr>
          <p:spPr>
            <a:xfrm rot="1620000">
              <a:off x="4949121" y="2705310"/>
              <a:ext cx="305008" cy="243833"/>
            </a:xfrm>
            <a:custGeom>
              <a:avLst/>
              <a:gdLst/>
              <a:ahLst/>
              <a:cxnLst/>
              <a:rect l="l" t="t" r="r" b="b"/>
              <a:pathLst>
                <a:path w="10880" h="8517" extrusionOk="0">
                  <a:moveTo>
                    <a:pt x="7768" y="1"/>
                  </a:moveTo>
                  <a:cubicBezTo>
                    <a:pt x="7347" y="1"/>
                    <a:pt x="6919" y="99"/>
                    <a:pt x="6519" y="306"/>
                  </a:cubicBezTo>
                  <a:lnTo>
                    <a:pt x="1" y="3686"/>
                  </a:lnTo>
                  <a:lnTo>
                    <a:pt x="2507" y="8517"/>
                  </a:lnTo>
                  <a:lnTo>
                    <a:pt x="9025" y="5137"/>
                  </a:lnTo>
                  <a:cubicBezTo>
                    <a:pt x="10356" y="4446"/>
                    <a:pt x="10879" y="2801"/>
                    <a:pt x="10188" y="1468"/>
                  </a:cubicBezTo>
                  <a:cubicBezTo>
                    <a:pt x="9704" y="536"/>
                    <a:pt x="8753" y="1"/>
                    <a:pt x="7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5;p48">
              <a:extLst>
                <a:ext uri="{FF2B5EF4-FFF2-40B4-BE49-F238E27FC236}">
                  <a16:creationId xmlns:a16="http://schemas.microsoft.com/office/drawing/2014/main" id="{B1500E8A-A327-40B1-80F3-68143F375A55}"/>
                </a:ext>
              </a:extLst>
            </p:cNvPr>
            <p:cNvSpPr/>
            <p:nvPr/>
          </p:nvSpPr>
          <p:spPr>
            <a:xfrm rot="1620000">
              <a:off x="5047870" y="2730166"/>
              <a:ext cx="109472" cy="127227"/>
            </a:xfrm>
            <a:custGeom>
              <a:avLst/>
              <a:gdLst/>
              <a:ahLst/>
              <a:cxnLst/>
              <a:rect l="l" t="t" r="r" b="b"/>
              <a:pathLst>
                <a:path w="3905" h="4444" extrusionOk="0">
                  <a:moveTo>
                    <a:pt x="2234" y="1"/>
                  </a:moveTo>
                  <a:lnTo>
                    <a:pt x="1" y="1159"/>
                  </a:lnTo>
                  <a:lnTo>
                    <a:pt x="1351" y="3764"/>
                  </a:lnTo>
                  <a:cubicBezTo>
                    <a:pt x="1576" y="4196"/>
                    <a:pt x="2015" y="4443"/>
                    <a:pt x="2470" y="4443"/>
                  </a:cubicBezTo>
                  <a:cubicBezTo>
                    <a:pt x="2665" y="4443"/>
                    <a:pt x="2862" y="4398"/>
                    <a:pt x="3047" y="4302"/>
                  </a:cubicBezTo>
                  <a:cubicBezTo>
                    <a:pt x="3664" y="3982"/>
                    <a:pt x="3905" y="3223"/>
                    <a:pt x="3585" y="26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6;p48">
              <a:extLst>
                <a:ext uri="{FF2B5EF4-FFF2-40B4-BE49-F238E27FC236}">
                  <a16:creationId xmlns:a16="http://schemas.microsoft.com/office/drawing/2014/main" id="{A12B3ADC-526F-4539-BB96-91DF62BD0CC4}"/>
                </a:ext>
              </a:extLst>
            </p:cNvPr>
            <p:cNvSpPr/>
            <p:nvPr/>
          </p:nvSpPr>
          <p:spPr>
            <a:xfrm rot="1620000">
              <a:off x="4812768" y="2762773"/>
              <a:ext cx="49115" cy="120672"/>
            </a:xfrm>
            <a:custGeom>
              <a:avLst/>
              <a:gdLst/>
              <a:ahLst/>
              <a:cxnLst/>
              <a:rect l="l" t="t" r="r" b="b"/>
              <a:pathLst>
                <a:path w="1752" h="4215" extrusionOk="0">
                  <a:moveTo>
                    <a:pt x="1751" y="1"/>
                  </a:moveTo>
                  <a:lnTo>
                    <a:pt x="473" y="663"/>
                  </a:lnTo>
                  <a:lnTo>
                    <a:pt x="1" y="4215"/>
                  </a:lnTo>
                  <a:lnTo>
                    <a:pt x="1279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7;p48">
              <a:extLst>
                <a:ext uri="{FF2B5EF4-FFF2-40B4-BE49-F238E27FC236}">
                  <a16:creationId xmlns:a16="http://schemas.microsoft.com/office/drawing/2014/main" id="{D2E3353D-D0CE-4983-8780-5416091975CA}"/>
                </a:ext>
              </a:extLst>
            </p:cNvPr>
            <p:cNvSpPr/>
            <p:nvPr/>
          </p:nvSpPr>
          <p:spPr>
            <a:xfrm rot="1620000">
              <a:off x="4948582" y="2760635"/>
              <a:ext cx="49087" cy="120672"/>
            </a:xfrm>
            <a:custGeom>
              <a:avLst/>
              <a:gdLst/>
              <a:ahLst/>
              <a:cxnLst/>
              <a:rect l="l" t="t" r="r" b="b"/>
              <a:pathLst>
                <a:path w="1751" h="4215" extrusionOk="0">
                  <a:moveTo>
                    <a:pt x="1751" y="1"/>
                  </a:moveTo>
                  <a:lnTo>
                    <a:pt x="472" y="663"/>
                  </a:lnTo>
                  <a:lnTo>
                    <a:pt x="0" y="4214"/>
                  </a:lnTo>
                  <a:lnTo>
                    <a:pt x="1277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8;p48">
              <a:extLst>
                <a:ext uri="{FF2B5EF4-FFF2-40B4-BE49-F238E27FC236}">
                  <a16:creationId xmlns:a16="http://schemas.microsoft.com/office/drawing/2014/main" id="{8A1C520A-E5E1-4B3B-A7FF-5B828A117F56}"/>
                </a:ext>
              </a:extLst>
            </p:cNvPr>
            <p:cNvSpPr/>
            <p:nvPr/>
          </p:nvSpPr>
          <p:spPr>
            <a:xfrm rot="1620000">
              <a:off x="4966970" y="2765049"/>
              <a:ext cx="37845" cy="86488"/>
            </a:xfrm>
            <a:custGeom>
              <a:avLst/>
              <a:gdLst/>
              <a:ahLst/>
              <a:cxnLst/>
              <a:rect l="l" t="t" r="r" b="b"/>
              <a:pathLst>
                <a:path w="1350" h="3021" extrusionOk="0">
                  <a:moveTo>
                    <a:pt x="1350" y="1"/>
                  </a:moveTo>
                  <a:lnTo>
                    <a:pt x="71" y="663"/>
                  </a:lnTo>
                  <a:lnTo>
                    <a:pt x="0" y="1196"/>
                  </a:lnTo>
                  <a:lnTo>
                    <a:pt x="947" y="3021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9;p48">
              <a:extLst>
                <a:ext uri="{FF2B5EF4-FFF2-40B4-BE49-F238E27FC236}">
                  <a16:creationId xmlns:a16="http://schemas.microsoft.com/office/drawing/2014/main" id="{BB041451-734A-4464-B1A2-2C8778ECABE8}"/>
                </a:ext>
              </a:extLst>
            </p:cNvPr>
            <p:cNvSpPr/>
            <p:nvPr/>
          </p:nvSpPr>
          <p:spPr>
            <a:xfrm rot="1620000">
              <a:off x="5078401" y="2737496"/>
              <a:ext cx="78158" cy="123162"/>
            </a:xfrm>
            <a:custGeom>
              <a:avLst/>
              <a:gdLst/>
              <a:ahLst/>
              <a:cxnLst/>
              <a:rect l="l" t="t" r="r" b="b"/>
              <a:pathLst>
                <a:path w="2788" h="4302" extrusionOk="0">
                  <a:moveTo>
                    <a:pt x="0" y="579"/>
                  </a:moveTo>
                  <a:lnTo>
                    <a:pt x="0" y="580"/>
                  </a:lnTo>
                  <a:lnTo>
                    <a:pt x="1" y="580"/>
                  </a:lnTo>
                  <a:lnTo>
                    <a:pt x="0" y="579"/>
                  </a:lnTo>
                  <a:close/>
                  <a:moveTo>
                    <a:pt x="1117" y="1"/>
                  </a:moveTo>
                  <a:lnTo>
                    <a:pt x="1" y="580"/>
                  </a:lnTo>
                  <a:lnTo>
                    <a:pt x="1930" y="4301"/>
                  </a:lnTo>
                  <a:cubicBezTo>
                    <a:pt x="2547" y="3982"/>
                    <a:pt x="2788" y="3222"/>
                    <a:pt x="2468" y="2605"/>
                  </a:cubicBez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0;p48">
              <a:extLst>
                <a:ext uri="{FF2B5EF4-FFF2-40B4-BE49-F238E27FC236}">
                  <a16:creationId xmlns:a16="http://schemas.microsoft.com/office/drawing/2014/main" id="{ABB43234-39E1-401D-A145-709F241C53C3}"/>
                </a:ext>
              </a:extLst>
            </p:cNvPr>
            <p:cNvSpPr/>
            <p:nvPr/>
          </p:nvSpPr>
          <p:spPr>
            <a:xfrm rot="1620000">
              <a:off x="3827868" y="2535660"/>
              <a:ext cx="372541" cy="439312"/>
            </a:xfrm>
            <a:custGeom>
              <a:avLst/>
              <a:gdLst/>
              <a:ahLst/>
              <a:cxnLst/>
              <a:rect l="l" t="t" r="r" b="b"/>
              <a:pathLst>
                <a:path w="13289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13289" y="10693"/>
                  </a:lnTo>
                  <a:lnTo>
                    <a:pt x="8715" y="1876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1;p48">
              <a:extLst>
                <a:ext uri="{FF2B5EF4-FFF2-40B4-BE49-F238E27FC236}">
                  <a16:creationId xmlns:a16="http://schemas.microsoft.com/office/drawing/2014/main" id="{98727E42-8B63-488A-9E65-85389FC57CC1}"/>
                </a:ext>
              </a:extLst>
            </p:cNvPr>
            <p:cNvSpPr/>
            <p:nvPr/>
          </p:nvSpPr>
          <p:spPr>
            <a:xfrm rot="1620000">
              <a:off x="3837581" y="2495201"/>
              <a:ext cx="194302" cy="439312"/>
            </a:xfrm>
            <a:custGeom>
              <a:avLst/>
              <a:gdLst/>
              <a:ahLst/>
              <a:cxnLst/>
              <a:rect l="l" t="t" r="r" b="b"/>
              <a:pathLst>
                <a:path w="6931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6931" y="13990"/>
                  </a:lnTo>
                  <a:cubicBezTo>
                    <a:pt x="4078" y="10204"/>
                    <a:pt x="3670" y="5103"/>
                    <a:pt x="5870" y="915"/>
                  </a:cubicBez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2;p48">
              <a:extLst>
                <a:ext uri="{FF2B5EF4-FFF2-40B4-BE49-F238E27FC236}">
                  <a16:creationId xmlns:a16="http://schemas.microsoft.com/office/drawing/2014/main" id="{835D0346-2F6E-46F7-A6AE-3444F7DE5D49}"/>
                </a:ext>
              </a:extLst>
            </p:cNvPr>
            <p:cNvSpPr/>
            <p:nvPr/>
          </p:nvSpPr>
          <p:spPr>
            <a:xfrm rot="1620000">
              <a:off x="3985936" y="2759351"/>
              <a:ext cx="109080" cy="105784"/>
            </a:xfrm>
            <a:custGeom>
              <a:avLst/>
              <a:gdLst/>
              <a:ahLst/>
              <a:cxnLst/>
              <a:rect l="l" t="t" r="r" b="b"/>
              <a:pathLst>
                <a:path w="3891" h="3695" extrusionOk="0">
                  <a:moveTo>
                    <a:pt x="1904" y="0"/>
                  </a:moveTo>
                  <a:cubicBezTo>
                    <a:pt x="1618" y="0"/>
                    <a:pt x="1328" y="67"/>
                    <a:pt x="1056" y="207"/>
                  </a:cubicBezTo>
                  <a:cubicBezTo>
                    <a:pt x="392" y="551"/>
                    <a:pt x="1" y="1260"/>
                    <a:pt x="64" y="2006"/>
                  </a:cubicBezTo>
                  <a:cubicBezTo>
                    <a:pt x="130" y="2750"/>
                    <a:pt x="635" y="3383"/>
                    <a:pt x="1347" y="3608"/>
                  </a:cubicBezTo>
                  <a:cubicBezTo>
                    <a:pt x="1531" y="3667"/>
                    <a:pt x="1720" y="3695"/>
                    <a:pt x="1906" y="3695"/>
                  </a:cubicBezTo>
                  <a:cubicBezTo>
                    <a:pt x="2442" y="3695"/>
                    <a:pt x="2962" y="3461"/>
                    <a:pt x="3319" y="3037"/>
                  </a:cubicBezTo>
                  <a:cubicBezTo>
                    <a:pt x="3800" y="2465"/>
                    <a:pt x="3890" y="1660"/>
                    <a:pt x="3546" y="996"/>
                  </a:cubicBezTo>
                  <a:cubicBezTo>
                    <a:pt x="3217" y="363"/>
                    <a:pt x="2572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3;p48">
              <a:extLst>
                <a:ext uri="{FF2B5EF4-FFF2-40B4-BE49-F238E27FC236}">
                  <a16:creationId xmlns:a16="http://schemas.microsoft.com/office/drawing/2014/main" id="{35289BB9-65C9-493B-A417-575721A399F4}"/>
                </a:ext>
              </a:extLst>
            </p:cNvPr>
            <p:cNvSpPr/>
            <p:nvPr/>
          </p:nvSpPr>
          <p:spPr>
            <a:xfrm rot="1620000">
              <a:off x="4015034" y="2767148"/>
              <a:ext cx="83036" cy="99887"/>
            </a:xfrm>
            <a:custGeom>
              <a:avLst/>
              <a:gdLst/>
              <a:ahLst/>
              <a:cxnLst/>
              <a:rect l="l" t="t" r="r" b="b"/>
              <a:pathLst>
                <a:path w="2962" h="3489" extrusionOk="0">
                  <a:moveTo>
                    <a:pt x="850" y="0"/>
                  </a:moveTo>
                  <a:cubicBezTo>
                    <a:pt x="564" y="0"/>
                    <a:pt x="273" y="67"/>
                    <a:pt x="1" y="208"/>
                  </a:cubicBezTo>
                  <a:lnTo>
                    <a:pt x="1703" y="3489"/>
                  </a:lnTo>
                  <a:cubicBezTo>
                    <a:pt x="2609" y="3019"/>
                    <a:pt x="2962" y="1903"/>
                    <a:pt x="2492" y="997"/>
                  </a:cubicBezTo>
                  <a:cubicBezTo>
                    <a:pt x="2163" y="363"/>
                    <a:pt x="1518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4;p48">
              <a:extLst>
                <a:ext uri="{FF2B5EF4-FFF2-40B4-BE49-F238E27FC236}">
                  <a16:creationId xmlns:a16="http://schemas.microsoft.com/office/drawing/2014/main" id="{711A254A-9FFB-4EDF-9B8E-B146FA7E0873}"/>
                </a:ext>
              </a:extLst>
            </p:cNvPr>
            <p:cNvSpPr/>
            <p:nvPr/>
          </p:nvSpPr>
          <p:spPr>
            <a:xfrm rot="1620000">
              <a:off x="4026025" y="2687504"/>
              <a:ext cx="385324" cy="353195"/>
            </a:xfrm>
            <a:custGeom>
              <a:avLst/>
              <a:gdLst/>
              <a:ahLst/>
              <a:cxnLst/>
              <a:rect l="l" t="t" r="r" b="b"/>
              <a:pathLst>
                <a:path w="13745" h="12337" extrusionOk="0">
                  <a:moveTo>
                    <a:pt x="1" y="0"/>
                  </a:moveTo>
                  <a:lnTo>
                    <a:pt x="4811" y="9276"/>
                  </a:lnTo>
                  <a:lnTo>
                    <a:pt x="6300" y="8504"/>
                  </a:lnTo>
                  <a:lnTo>
                    <a:pt x="7936" y="11658"/>
                  </a:lnTo>
                  <a:cubicBezTo>
                    <a:pt x="8159" y="12089"/>
                    <a:pt x="8598" y="12336"/>
                    <a:pt x="9052" y="12336"/>
                  </a:cubicBezTo>
                  <a:cubicBezTo>
                    <a:pt x="9247" y="12336"/>
                    <a:pt x="9445" y="12291"/>
                    <a:pt x="9631" y="12195"/>
                  </a:cubicBezTo>
                  <a:cubicBezTo>
                    <a:pt x="10247" y="11874"/>
                    <a:pt x="10488" y="11115"/>
                    <a:pt x="10169" y="10499"/>
                  </a:cubicBezTo>
                  <a:lnTo>
                    <a:pt x="8533" y="7346"/>
                  </a:lnTo>
                  <a:lnTo>
                    <a:pt x="13744" y="4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5;p48">
              <a:extLst>
                <a:ext uri="{FF2B5EF4-FFF2-40B4-BE49-F238E27FC236}">
                  <a16:creationId xmlns:a16="http://schemas.microsoft.com/office/drawing/2014/main" id="{E2E357E3-8018-4FE2-9355-FA8BB3E7287D}"/>
                </a:ext>
              </a:extLst>
            </p:cNvPr>
            <p:cNvSpPr/>
            <p:nvPr/>
          </p:nvSpPr>
          <p:spPr>
            <a:xfrm rot="1620000">
              <a:off x="4140373" y="2709906"/>
              <a:ext cx="170642" cy="109478"/>
            </a:xfrm>
            <a:custGeom>
              <a:avLst/>
              <a:gdLst/>
              <a:ahLst/>
              <a:cxnLst/>
              <a:rect l="l" t="t" r="r" b="b"/>
              <a:pathLst>
                <a:path w="6087" h="3824" extrusionOk="0">
                  <a:moveTo>
                    <a:pt x="489" y="1"/>
                  </a:moveTo>
                  <a:lnTo>
                    <a:pt x="489" y="1"/>
                  </a:lnTo>
                  <a:cubicBezTo>
                    <a:pt x="0" y="1546"/>
                    <a:pt x="855" y="3195"/>
                    <a:pt x="2401" y="3686"/>
                  </a:cubicBezTo>
                  <a:cubicBezTo>
                    <a:pt x="2696" y="3779"/>
                    <a:pt x="2994" y="3823"/>
                    <a:pt x="3288" y="3823"/>
                  </a:cubicBezTo>
                  <a:cubicBezTo>
                    <a:pt x="4533" y="3823"/>
                    <a:pt x="5689" y="3025"/>
                    <a:pt x="6086" y="177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6;p48">
              <a:extLst>
                <a:ext uri="{FF2B5EF4-FFF2-40B4-BE49-F238E27FC236}">
                  <a16:creationId xmlns:a16="http://schemas.microsoft.com/office/drawing/2014/main" id="{74603639-883F-4401-BDC2-AD3B796AAF20}"/>
                </a:ext>
              </a:extLst>
            </p:cNvPr>
            <p:cNvSpPr/>
            <p:nvPr/>
          </p:nvSpPr>
          <p:spPr>
            <a:xfrm rot="1620000">
              <a:off x="3923295" y="3560349"/>
              <a:ext cx="393062" cy="356775"/>
            </a:xfrm>
            <a:custGeom>
              <a:avLst/>
              <a:gdLst/>
              <a:ahLst/>
              <a:cxnLst/>
              <a:rect l="l" t="t" r="r" b="b"/>
              <a:pathLst>
                <a:path w="14021" h="12462" extrusionOk="0">
                  <a:moveTo>
                    <a:pt x="7364" y="0"/>
                  </a:moveTo>
                  <a:cubicBezTo>
                    <a:pt x="6364" y="0"/>
                    <a:pt x="5349" y="233"/>
                    <a:pt x="4401" y="724"/>
                  </a:cubicBezTo>
                  <a:cubicBezTo>
                    <a:pt x="1239" y="2364"/>
                    <a:pt x="1" y="6271"/>
                    <a:pt x="1640" y="9433"/>
                  </a:cubicBezTo>
                  <a:cubicBezTo>
                    <a:pt x="2356" y="10815"/>
                    <a:pt x="3547" y="11890"/>
                    <a:pt x="4995" y="12461"/>
                  </a:cubicBezTo>
                  <a:lnTo>
                    <a:pt x="13653" y="7972"/>
                  </a:lnTo>
                  <a:cubicBezTo>
                    <a:pt x="14020" y="6460"/>
                    <a:pt x="13828" y="4866"/>
                    <a:pt x="13111" y="3485"/>
                  </a:cubicBezTo>
                  <a:cubicBezTo>
                    <a:pt x="11962" y="1271"/>
                    <a:pt x="9702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7;p48">
              <a:extLst>
                <a:ext uri="{FF2B5EF4-FFF2-40B4-BE49-F238E27FC236}">
                  <a16:creationId xmlns:a16="http://schemas.microsoft.com/office/drawing/2014/main" id="{F215AF5C-6CDC-4D53-AC32-3D250D64D521}"/>
                </a:ext>
              </a:extLst>
            </p:cNvPr>
            <p:cNvSpPr/>
            <p:nvPr/>
          </p:nvSpPr>
          <p:spPr>
            <a:xfrm rot="1620000">
              <a:off x="4054543" y="3591859"/>
              <a:ext cx="269685" cy="292473"/>
            </a:xfrm>
            <a:custGeom>
              <a:avLst/>
              <a:gdLst/>
              <a:ahLst/>
              <a:cxnLst/>
              <a:rect l="l" t="t" r="r" b="b"/>
              <a:pathLst>
                <a:path w="9620" h="10216" extrusionOk="0">
                  <a:moveTo>
                    <a:pt x="2963" y="0"/>
                  </a:moveTo>
                  <a:cubicBezTo>
                    <a:pt x="1963" y="0"/>
                    <a:pt x="948" y="233"/>
                    <a:pt x="0" y="724"/>
                  </a:cubicBezTo>
                  <a:lnTo>
                    <a:pt x="4924" y="10216"/>
                  </a:lnTo>
                  <a:lnTo>
                    <a:pt x="9252" y="7972"/>
                  </a:lnTo>
                  <a:cubicBezTo>
                    <a:pt x="9619" y="6460"/>
                    <a:pt x="9427" y="4866"/>
                    <a:pt x="8710" y="3485"/>
                  </a:cubicBezTo>
                  <a:cubicBezTo>
                    <a:pt x="7561" y="1271"/>
                    <a:pt x="5301" y="0"/>
                    <a:pt x="2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8;p48">
              <a:extLst>
                <a:ext uri="{FF2B5EF4-FFF2-40B4-BE49-F238E27FC236}">
                  <a16:creationId xmlns:a16="http://schemas.microsoft.com/office/drawing/2014/main" id="{99826A1E-9131-4BED-B556-918AEB591489}"/>
                </a:ext>
              </a:extLst>
            </p:cNvPr>
            <p:cNvSpPr/>
            <p:nvPr/>
          </p:nvSpPr>
          <p:spPr>
            <a:xfrm rot="1620000">
              <a:off x="3997333" y="3628968"/>
              <a:ext cx="249838" cy="225510"/>
            </a:xfrm>
            <a:custGeom>
              <a:avLst/>
              <a:gdLst/>
              <a:ahLst/>
              <a:cxnLst/>
              <a:rect l="l" t="t" r="r" b="b"/>
              <a:pathLst>
                <a:path w="8912" h="7877" extrusionOk="0">
                  <a:moveTo>
                    <a:pt x="4688" y="1"/>
                  </a:moveTo>
                  <a:cubicBezTo>
                    <a:pt x="4051" y="1"/>
                    <a:pt x="3405" y="149"/>
                    <a:pt x="2802" y="461"/>
                  </a:cubicBezTo>
                  <a:cubicBezTo>
                    <a:pt x="789" y="1506"/>
                    <a:pt x="1" y="3992"/>
                    <a:pt x="1044" y="6005"/>
                  </a:cubicBezTo>
                  <a:cubicBezTo>
                    <a:pt x="1477" y="6840"/>
                    <a:pt x="2183" y="7500"/>
                    <a:pt x="3044" y="7876"/>
                  </a:cubicBezTo>
                  <a:lnTo>
                    <a:pt x="8723" y="4932"/>
                  </a:lnTo>
                  <a:cubicBezTo>
                    <a:pt x="8912" y="4010"/>
                    <a:pt x="8778" y="3053"/>
                    <a:pt x="8346" y="2219"/>
                  </a:cubicBezTo>
                  <a:cubicBezTo>
                    <a:pt x="7614" y="809"/>
                    <a:pt x="6176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9;p48">
              <a:extLst>
                <a:ext uri="{FF2B5EF4-FFF2-40B4-BE49-F238E27FC236}">
                  <a16:creationId xmlns:a16="http://schemas.microsoft.com/office/drawing/2014/main" id="{0AD01051-2B57-483A-BC72-5E1AF316BB75}"/>
                </a:ext>
              </a:extLst>
            </p:cNvPr>
            <p:cNvSpPr/>
            <p:nvPr/>
          </p:nvSpPr>
          <p:spPr>
            <a:xfrm rot="1620000">
              <a:off x="4081150" y="3649090"/>
              <a:ext cx="171315" cy="183340"/>
            </a:xfrm>
            <a:custGeom>
              <a:avLst/>
              <a:gdLst/>
              <a:ahLst/>
              <a:cxnLst/>
              <a:rect l="l" t="t" r="r" b="b"/>
              <a:pathLst>
                <a:path w="6111" h="6404" extrusionOk="0">
                  <a:moveTo>
                    <a:pt x="1887" y="1"/>
                  </a:moveTo>
                  <a:cubicBezTo>
                    <a:pt x="1250" y="1"/>
                    <a:pt x="604" y="149"/>
                    <a:pt x="1" y="461"/>
                  </a:cubicBezTo>
                  <a:lnTo>
                    <a:pt x="3082" y="6404"/>
                  </a:lnTo>
                  <a:lnTo>
                    <a:pt x="5922" y="4932"/>
                  </a:lnTo>
                  <a:cubicBezTo>
                    <a:pt x="6111" y="4010"/>
                    <a:pt x="5977" y="3053"/>
                    <a:pt x="5545" y="2219"/>
                  </a:cubicBezTo>
                  <a:cubicBezTo>
                    <a:pt x="4813" y="809"/>
                    <a:pt x="3375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0;p48">
              <a:extLst>
                <a:ext uri="{FF2B5EF4-FFF2-40B4-BE49-F238E27FC236}">
                  <a16:creationId xmlns:a16="http://schemas.microsoft.com/office/drawing/2014/main" id="{74446BC0-2708-44F0-ABF2-43987FE90233}"/>
                </a:ext>
              </a:extLst>
            </p:cNvPr>
            <p:cNvSpPr/>
            <p:nvPr/>
          </p:nvSpPr>
          <p:spPr>
            <a:xfrm rot="1620000">
              <a:off x="4217197" y="3502084"/>
              <a:ext cx="148411" cy="250046"/>
            </a:xfrm>
            <a:custGeom>
              <a:avLst/>
              <a:gdLst/>
              <a:ahLst/>
              <a:cxnLst/>
              <a:rect l="l" t="t" r="r" b="b"/>
              <a:pathLst>
                <a:path w="5294" h="8734" extrusionOk="0">
                  <a:moveTo>
                    <a:pt x="1047" y="1"/>
                  </a:moveTo>
                  <a:lnTo>
                    <a:pt x="0" y="543"/>
                  </a:lnTo>
                  <a:lnTo>
                    <a:pt x="4247" y="8733"/>
                  </a:lnTo>
                  <a:lnTo>
                    <a:pt x="5293" y="8190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1;p48">
              <a:extLst>
                <a:ext uri="{FF2B5EF4-FFF2-40B4-BE49-F238E27FC236}">
                  <a16:creationId xmlns:a16="http://schemas.microsoft.com/office/drawing/2014/main" id="{F106BC01-B778-485F-9C26-1220620B7008}"/>
                </a:ext>
              </a:extLst>
            </p:cNvPr>
            <p:cNvSpPr/>
            <p:nvPr/>
          </p:nvSpPr>
          <p:spPr>
            <a:xfrm rot="1620000">
              <a:off x="3930115" y="3394448"/>
              <a:ext cx="380503" cy="223450"/>
            </a:xfrm>
            <a:custGeom>
              <a:avLst/>
              <a:gdLst/>
              <a:ahLst/>
              <a:cxnLst/>
              <a:rect l="l" t="t" r="r" b="b"/>
              <a:pathLst>
                <a:path w="13573" h="7805" extrusionOk="0">
                  <a:moveTo>
                    <a:pt x="13029" y="1"/>
                  </a:moveTo>
                  <a:lnTo>
                    <a:pt x="1" y="6757"/>
                  </a:lnTo>
                  <a:lnTo>
                    <a:pt x="544" y="7805"/>
                  </a:lnTo>
                  <a:lnTo>
                    <a:pt x="13572" y="1048"/>
                  </a:lnTo>
                  <a:lnTo>
                    <a:pt x="13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22;p48">
              <a:extLst>
                <a:ext uri="{FF2B5EF4-FFF2-40B4-BE49-F238E27FC236}">
                  <a16:creationId xmlns:a16="http://schemas.microsoft.com/office/drawing/2014/main" id="{3A2BA5CC-499D-4DAE-A1D5-77FCFE3D4C49}"/>
                </a:ext>
              </a:extLst>
            </p:cNvPr>
            <p:cNvSpPr/>
            <p:nvPr/>
          </p:nvSpPr>
          <p:spPr>
            <a:xfrm rot="1620000">
              <a:off x="3927188" y="3390210"/>
              <a:ext cx="408257" cy="128058"/>
            </a:xfrm>
            <a:custGeom>
              <a:avLst/>
              <a:gdLst/>
              <a:ahLst/>
              <a:cxnLst/>
              <a:rect l="l" t="t" r="r" b="b"/>
              <a:pathLst>
                <a:path w="14563" h="4473" extrusionOk="0">
                  <a:moveTo>
                    <a:pt x="14295" y="1"/>
                  </a:moveTo>
                  <a:lnTo>
                    <a:pt x="1" y="3325"/>
                  </a:lnTo>
                  <a:lnTo>
                    <a:pt x="133" y="3898"/>
                  </a:lnTo>
                  <a:lnTo>
                    <a:pt x="267" y="4473"/>
                  </a:lnTo>
                  <a:lnTo>
                    <a:pt x="14563" y="1149"/>
                  </a:lnTo>
                  <a:lnTo>
                    <a:pt x="14429" y="575"/>
                  </a:lnTo>
                  <a:lnTo>
                    <a:pt x="14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3;p48">
              <a:extLst>
                <a:ext uri="{FF2B5EF4-FFF2-40B4-BE49-F238E27FC236}">
                  <a16:creationId xmlns:a16="http://schemas.microsoft.com/office/drawing/2014/main" id="{31C5DE84-5675-4CCE-B9EE-B9251A1D5890}"/>
                </a:ext>
              </a:extLst>
            </p:cNvPr>
            <p:cNvSpPr/>
            <p:nvPr/>
          </p:nvSpPr>
          <p:spPr>
            <a:xfrm rot="1620000">
              <a:off x="3888703" y="3649852"/>
              <a:ext cx="470436" cy="321876"/>
            </a:xfrm>
            <a:custGeom>
              <a:avLst/>
              <a:gdLst/>
              <a:ahLst/>
              <a:cxnLst/>
              <a:rect l="l" t="t" r="r" b="b"/>
              <a:pathLst>
                <a:path w="16781" h="11243" extrusionOk="0">
                  <a:moveTo>
                    <a:pt x="15192" y="1"/>
                  </a:moveTo>
                  <a:lnTo>
                    <a:pt x="0" y="7878"/>
                  </a:lnTo>
                  <a:lnTo>
                    <a:pt x="55" y="7983"/>
                  </a:lnTo>
                  <a:cubicBezTo>
                    <a:pt x="1128" y="10054"/>
                    <a:pt x="3242" y="11242"/>
                    <a:pt x="5427" y="11242"/>
                  </a:cubicBezTo>
                  <a:cubicBezTo>
                    <a:pt x="6363" y="11242"/>
                    <a:pt x="7312" y="11024"/>
                    <a:pt x="8198" y="10565"/>
                  </a:cubicBezTo>
                  <a:lnTo>
                    <a:pt x="12665" y="8249"/>
                  </a:lnTo>
                  <a:cubicBezTo>
                    <a:pt x="15622" y="6716"/>
                    <a:pt x="16780" y="3063"/>
                    <a:pt x="15247" y="106"/>
                  </a:cubicBezTo>
                  <a:lnTo>
                    <a:pt x="15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4;p48">
              <a:extLst>
                <a:ext uri="{FF2B5EF4-FFF2-40B4-BE49-F238E27FC236}">
                  <a16:creationId xmlns:a16="http://schemas.microsoft.com/office/drawing/2014/main" id="{4EC0C1EC-B78C-420C-BA72-161DFCE3E609}"/>
                </a:ext>
              </a:extLst>
            </p:cNvPr>
            <p:cNvSpPr/>
            <p:nvPr/>
          </p:nvSpPr>
          <p:spPr>
            <a:xfrm rot="1620000">
              <a:off x="4102000" y="3701059"/>
              <a:ext cx="257462" cy="269313"/>
            </a:xfrm>
            <a:custGeom>
              <a:avLst/>
              <a:gdLst/>
              <a:ahLst/>
              <a:cxnLst/>
              <a:rect l="l" t="t" r="r" b="b"/>
              <a:pathLst>
                <a:path w="9184" h="9407" extrusionOk="0">
                  <a:moveTo>
                    <a:pt x="0" y="3939"/>
                  </a:moveTo>
                  <a:lnTo>
                    <a:pt x="0" y="3940"/>
                  </a:lnTo>
                  <a:lnTo>
                    <a:pt x="1" y="3940"/>
                  </a:lnTo>
                  <a:lnTo>
                    <a:pt x="1" y="3940"/>
                  </a:lnTo>
                  <a:lnTo>
                    <a:pt x="0" y="3939"/>
                  </a:lnTo>
                  <a:close/>
                  <a:moveTo>
                    <a:pt x="7595" y="1"/>
                  </a:moveTo>
                  <a:lnTo>
                    <a:pt x="1" y="3940"/>
                  </a:lnTo>
                  <a:lnTo>
                    <a:pt x="1" y="3940"/>
                  </a:lnTo>
                  <a:lnTo>
                    <a:pt x="2835" y="9407"/>
                  </a:lnTo>
                  <a:lnTo>
                    <a:pt x="5068" y="8249"/>
                  </a:lnTo>
                  <a:cubicBezTo>
                    <a:pt x="8025" y="6716"/>
                    <a:pt x="9183" y="3063"/>
                    <a:pt x="7650" y="106"/>
                  </a:cubicBezTo>
                  <a:lnTo>
                    <a:pt x="7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25;p48">
              <a:extLst>
                <a:ext uri="{FF2B5EF4-FFF2-40B4-BE49-F238E27FC236}">
                  <a16:creationId xmlns:a16="http://schemas.microsoft.com/office/drawing/2014/main" id="{47DDB277-E870-4EDF-A8ED-54AF14BF7DB6}"/>
                </a:ext>
              </a:extLst>
            </p:cNvPr>
            <p:cNvSpPr/>
            <p:nvPr/>
          </p:nvSpPr>
          <p:spPr>
            <a:xfrm rot="1620000">
              <a:off x="3867849" y="3613542"/>
              <a:ext cx="516131" cy="295280"/>
            </a:xfrm>
            <a:custGeom>
              <a:avLst/>
              <a:gdLst/>
              <a:ahLst/>
              <a:cxnLst/>
              <a:rect l="l" t="t" r="r" b="b"/>
              <a:pathLst>
                <a:path w="18411" h="10314" extrusionOk="0">
                  <a:moveTo>
                    <a:pt x="17868" y="0"/>
                  </a:moveTo>
                  <a:lnTo>
                    <a:pt x="0" y="9265"/>
                  </a:lnTo>
                  <a:lnTo>
                    <a:pt x="544" y="10313"/>
                  </a:lnTo>
                  <a:lnTo>
                    <a:pt x="18411" y="1047"/>
                  </a:lnTo>
                  <a:lnTo>
                    <a:pt x="17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6;p48">
              <a:extLst>
                <a:ext uri="{FF2B5EF4-FFF2-40B4-BE49-F238E27FC236}">
                  <a16:creationId xmlns:a16="http://schemas.microsoft.com/office/drawing/2014/main" id="{2A9E325F-FA6D-401E-8E34-0739AB74B2C2}"/>
                </a:ext>
              </a:extLst>
            </p:cNvPr>
            <p:cNvSpPr/>
            <p:nvPr/>
          </p:nvSpPr>
          <p:spPr>
            <a:xfrm rot="1620000">
              <a:off x="4134742" y="3677617"/>
              <a:ext cx="265704" cy="162612"/>
            </a:xfrm>
            <a:custGeom>
              <a:avLst/>
              <a:gdLst/>
              <a:ahLst/>
              <a:cxnLst/>
              <a:rect l="l" t="t" r="r" b="b"/>
              <a:pathLst>
                <a:path w="9478" h="5680" extrusionOk="0">
                  <a:moveTo>
                    <a:pt x="8935" y="0"/>
                  </a:moveTo>
                  <a:lnTo>
                    <a:pt x="1" y="4633"/>
                  </a:lnTo>
                  <a:lnTo>
                    <a:pt x="544" y="5680"/>
                  </a:lnTo>
                  <a:lnTo>
                    <a:pt x="9478" y="1047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7;p48">
              <a:extLst>
                <a:ext uri="{FF2B5EF4-FFF2-40B4-BE49-F238E27FC236}">
                  <a16:creationId xmlns:a16="http://schemas.microsoft.com/office/drawing/2014/main" id="{0A8DF88D-C97D-4D4A-9780-A1BBCA806EBA}"/>
                </a:ext>
              </a:extLst>
            </p:cNvPr>
            <p:cNvSpPr/>
            <p:nvPr/>
          </p:nvSpPr>
          <p:spPr>
            <a:xfrm rot="1620000">
              <a:off x="3715648" y="4087430"/>
              <a:ext cx="345040" cy="352394"/>
            </a:xfrm>
            <a:custGeom>
              <a:avLst/>
              <a:gdLst/>
              <a:ahLst/>
              <a:cxnLst/>
              <a:rect l="l" t="t" r="r" b="b"/>
              <a:pathLst>
                <a:path w="12308" h="12309" extrusionOk="0">
                  <a:moveTo>
                    <a:pt x="6154" y="1"/>
                  </a:moveTo>
                  <a:cubicBezTo>
                    <a:pt x="4521" y="1"/>
                    <a:pt x="2957" y="649"/>
                    <a:pt x="1802" y="1803"/>
                  </a:cubicBezTo>
                  <a:cubicBezTo>
                    <a:pt x="648" y="2957"/>
                    <a:pt x="0" y="4523"/>
                    <a:pt x="0" y="6154"/>
                  </a:cubicBezTo>
                  <a:cubicBezTo>
                    <a:pt x="0" y="7787"/>
                    <a:pt x="648" y="9353"/>
                    <a:pt x="1802" y="10505"/>
                  </a:cubicBezTo>
                  <a:cubicBezTo>
                    <a:pt x="2957" y="11659"/>
                    <a:pt x="4521" y="12309"/>
                    <a:pt x="6154" y="12309"/>
                  </a:cubicBezTo>
                  <a:cubicBezTo>
                    <a:pt x="7786" y="12309"/>
                    <a:pt x="9351" y="11659"/>
                    <a:pt x="10505" y="10505"/>
                  </a:cubicBezTo>
                  <a:cubicBezTo>
                    <a:pt x="11659" y="9353"/>
                    <a:pt x="12307" y="7787"/>
                    <a:pt x="12307" y="6154"/>
                  </a:cubicBezTo>
                  <a:cubicBezTo>
                    <a:pt x="12307" y="4523"/>
                    <a:pt x="11659" y="2957"/>
                    <a:pt x="10505" y="1803"/>
                  </a:cubicBezTo>
                  <a:cubicBezTo>
                    <a:pt x="9351" y="649"/>
                    <a:pt x="7786" y="1"/>
                    <a:pt x="6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8;p48">
              <a:extLst>
                <a:ext uri="{FF2B5EF4-FFF2-40B4-BE49-F238E27FC236}">
                  <a16:creationId xmlns:a16="http://schemas.microsoft.com/office/drawing/2014/main" id="{79CA6BE1-BD5E-4173-97BE-3A2555C3CB80}"/>
                </a:ext>
              </a:extLst>
            </p:cNvPr>
            <p:cNvSpPr/>
            <p:nvPr/>
          </p:nvSpPr>
          <p:spPr>
            <a:xfrm rot="1620000">
              <a:off x="4133681" y="4079969"/>
              <a:ext cx="394043" cy="352480"/>
            </a:xfrm>
            <a:custGeom>
              <a:avLst/>
              <a:gdLst/>
              <a:ahLst/>
              <a:cxnLst/>
              <a:rect l="l" t="t" r="r" b="b"/>
              <a:pathLst>
                <a:path w="14056" h="12312" extrusionOk="0">
                  <a:moveTo>
                    <a:pt x="7023" y="1"/>
                  </a:moveTo>
                  <a:cubicBezTo>
                    <a:pt x="6067" y="1"/>
                    <a:pt x="5097" y="225"/>
                    <a:pt x="4190" y="696"/>
                  </a:cubicBezTo>
                  <a:cubicBezTo>
                    <a:pt x="1174" y="2264"/>
                    <a:pt x="1" y="5979"/>
                    <a:pt x="1568" y="8994"/>
                  </a:cubicBezTo>
                  <a:cubicBezTo>
                    <a:pt x="2664" y="11103"/>
                    <a:pt x="4811" y="12311"/>
                    <a:pt x="7034" y="12311"/>
                  </a:cubicBezTo>
                  <a:cubicBezTo>
                    <a:pt x="7990" y="12311"/>
                    <a:pt x="8959" y="12088"/>
                    <a:pt x="9866" y="11616"/>
                  </a:cubicBezTo>
                  <a:cubicBezTo>
                    <a:pt x="12882" y="10049"/>
                    <a:pt x="14056" y="6333"/>
                    <a:pt x="12488" y="3318"/>
                  </a:cubicBezTo>
                  <a:cubicBezTo>
                    <a:pt x="11393" y="1209"/>
                    <a:pt x="9246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9;p48">
              <a:extLst>
                <a:ext uri="{FF2B5EF4-FFF2-40B4-BE49-F238E27FC236}">
                  <a16:creationId xmlns:a16="http://schemas.microsoft.com/office/drawing/2014/main" id="{22516E5B-EC0F-4B5B-B30D-FAB95AEE4B8A}"/>
                </a:ext>
              </a:extLst>
            </p:cNvPr>
            <p:cNvSpPr/>
            <p:nvPr/>
          </p:nvSpPr>
          <p:spPr>
            <a:xfrm rot="1620000">
              <a:off x="4600728" y="4072572"/>
              <a:ext cx="345068" cy="352394"/>
            </a:xfrm>
            <a:custGeom>
              <a:avLst/>
              <a:gdLst/>
              <a:ahLst/>
              <a:cxnLst/>
              <a:rect l="l" t="t" r="r" b="b"/>
              <a:pathLst>
                <a:path w="12309" h="12309" extrusionOk="0">
                  <a:moveTo>
                    <a:pt x="6155" y="1"/>
                  </a:moveTo>
                  <a:cubicBezTo>
                    <a:pt x="4523" y="1"/>
                    <a:pt x="2957" y="650"/>
                    <a:pt x="1803" y="1804"/>
                  </a:cubicBezTo>
                  <a:cubicBezTo>
                    <a:pt x="649" y="2958"/>
                    <a:pt x="0" y="4523"/>
                    <a:pt x="0" y="6155"/>
                  </a:cubicBezTo>
                  <a:cubicBezTo>
                    <a:pt x="0" y="7786"/>
                    <a:pt x="649" y="9353"/>
                    <a:pt x="1803" y="10507"/>
                  </a:cubicBezTo>
                  <a:cubicBezTo>
                    <a:pt x="2957" y="11661"/>
                    <a:pt x="4523" y="12309"/>
                    <a:pt x="6155" y="12309"/>
                  </a:cubicBezTo>
                  <a:cubicBezTo>
                    <a:pt x="7786" y="12309"/>
                    <a:pt x="9352" y="11661"/>
                    <a:pt x="10506" y="10507"/>
                  </a:cubicBezTo>
                  <a:cubicBezTo>
                    <a:pt x="11660" y="9353"/>
                    <a:pt x="12308" y="7786"/>
                    <a:pt x="12308" y="6155"/>
                  </a:cubicBezTo>
                  <a:cubicBezTo>
                    <a:pt x="12308" y="4523"/>
                    <a:pt x="11660" y="2958"/>
                    <a:pt x="10506" y="1804"/>
                  </a:cubicBezTo>
                  <a:cubicBezTo>
                    <a:pt x="9352" y="650"/>
                    <a:pt x="7786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0;p48">
              <a:extLst>
                <a:ext uri="{FF2B5EF4-FFF2-40B4-BE49-F238E27FC236}">
                  <a16:creationId xmlns:a16="http://schemas.microsoft.com/office/drawing/2014/main" id="{2DF53009-CCE2-4478-BAA1-92889B32F7AF}"/>
                </a:ext>
              </a:extLst>
            </p:cNvPr>
            <p:cNvSpPr/>
            <p:nvPr/>
          </p:nvSpPr>
          <p:spPr>
            <a:xfrm rot="1620000">
              <a:off x="5018777" y="4065148"/>
              <a:ext cx="394072" cy="352452"/>
            </a:xfrm>
            <a:custGeom>
              <a:avLst/>
              <a:gdLst/>
              <a:ahLst/>
              <a:cxnLst/>
              <a:rect l="l" t="t" r="r" b="b"/>
              <a:pathLst>
                <a:path w="14057" h="12311" extrusionOk="0">
                  <a:moveTo>
                    <a:pt x="7023" y="0"/>
                  </a:moveTo>
                  <a:cubicBezTo>
                    <a:pt x="6067" y="0"/>
                    <a:pt x="5097" y="224"/>
                    <a:pt x="4190" y="695"/>
                  </a:cubicBezTo>
                  <a:cubicBezTo>
                    <a:pt x="1175" y="2262"/>
                    <a:pt x="0" y="5978"/>
                    <a:pt x="1567" y="8993"/>
                  </a:cubicBezTo>
                  <a:cubicBezTo>
                    <a:pt x="2663" y="11102"/>
                    <a:pt x="4810" y="12310"/>
                    <a:pt x="7033" y="12310"/>
                  </a:cubicBezTo>
                  <a:cubicBezTo>
                    <a:pt x="7989" y="12310"/>
                    <a:pt x="8959" y="12087"/>
                    <a:pt x="9866" y="11615"/>
                  </a:cubicBezTo>
                  <a:cubicBezTo>
                    <a:pt x="12882" y="10048"/>
                    <a:pt x="14056" y="6332"/>
                    <a:pt x="12488" y="3317"/>
                  </a:cubicBezTo>
                  <a:cubicBezTo>
                    <a:pt x="11392" y="1208"/>
                    <a:pt x="9246" y="0"/>
                    <a:pt x="7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4" name="Picture 523">
              <a:extLst>
                <a:ext uri="{FF2B5EF4-FFF2-40B4-BE49-F238E27FC236}">
                  <a16:creationId xmlns:a16="http://schemas.microsoft.com/office/drawing/2014/main" id="{419F0EDC-B394-4D69-9C5E-9456D51E2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3497" y="1500011"/>
              <a:ext cx="2104089" cy="3154115"/>
            </a:xfrm>
            <a:prstGeom prst="rect">
              <a:avLst/>
            </a:prstGeom>
          </p:spPr>
        </p:pic>
        <p:sp>
          <p:nvSpPr>
            <p:cNvPr id="104" name="Google Shape;331;p48">
              <a:extLst>
                <a:ext uri="{FF2B5EF4-FFF2-40B4-BE49-F238E27FC236}">
                  <a16:creationId xmlns:a16="http://schemas.microsoft.com/office/drawing/2014/main" id="{17F98456-6FB0-4288-87D5-2AEC07472B53}"/>
                </a:ext>
              </a:extLst>
            </p:cNvPr>
            <p:cNvSpPr/>
            <p:nvPr/>
          </p:nvSpPr>
          <p:spPr>
            <a:xfrm rot="1620000">
              <a:off x="3664555" y="2927293"/>
              <a:ext cx="3296300" cy="4492921"/>
            </a:xfrm>
            <a:custGeom>
              <a:avLst/>
              <a:gdLst/>
              <a:ahLst/>
              <a:cxnLst/>
              <a:rect l="l" t="t" r="r" b="b"/>
              <a:pathLst>
                <a:path w="117583" h="156936" extrusionOk="0">
                  <a:moveTo>
                    <a:pt x="29283" y="1"/>
                  </a:moveTo>
                  <a:lnTo>
                    <a:pt x="49955" y="39769"/>
                  </a:lnTo>
                  <a:lnTo>
                    <a:pt x="50300" y="45191"/>
                  </a:lnTo>
                  <a:cubicBezTo>
                    <a:pt x="50548" y="49116"/>
                    <a:pt x="49623" y="53026"/>
                    <a:pt x="47639" y="56422"/>
                  </a:cubicBezTo>
                  <a:cubicBezTo>
                    <a:pt x="45896" y="59406"/>
                    <a:pt x="42737" y="61123"/>
                    <a:pt x="39451" y="61123"/>
                  </a:cubicBezTo>
                  <a:cubicBezTo>
                    <a:pt x="38294" y="61123"/>
                    <a:pt x="37121" y="60910"/>
                    <a:pt x="35988" y="60465"/>
                  </a:cubicBezTo>
                  <a:lnTo>
                    <a:pt x="33530" y="59500"/>
                  </a:lnTo>
                  <a:cubicBezTo>
                    <a:pt x="30457" y="58293"/>
                    <a:pt x="27888" y="56074"/>
                    <a:pt x="26248" y="53209"/>
                  </a:cubicBezTo>
                  <a:lnTo>
                    <a:pt x="26108" y="52963"/>
                  </a:lnTo>
                  <a:cubicBezTo>
                    <a:pt x="24768" y="50625"/>
                    <a:pt x="22803" y="48705"/>
                    <a:pt x="20434" y="47421"/>
                  </a:cubicBezTo>
                  <a:cubicBezTo>
                    <a:pt x="17335" y="45742"/>
                    <a:pt x="13921" y="44904"/>
                    <a:pt x="10509" y="44904"/>
                  </a:cubicBezTo>
                  <a:cubicBezTo>
                    <a:pt x="6875" y="44904"/>
                    <a:pt x="3243" y="45855"/>
                    <a:pt x="1" y="47750"/>
                  </a:cubicBezTo>
                  <a:lnTo>
                    <a:pt x="27487" y="71780"/>
                  </a:lnTo>
                  <a:lnTo>
                    <a:pt x="39212" y="89578"/>
                  </a:lnTo>
                  <a:cubicBezTo>
                    <a:pt x="42619" y="94749"/>
                    <a:pt x="47346" y="98916"/>
                    <a:pt x="52905" y="101646"/>
                  </a:cubicBezTo>
                  <a:lnTo>
                    <a:pt x="69094" y="109597"/>
                  </a:lnTo>
                  <a:lnTo>
                    <a:pt x="81269" y="156936"/>
                  </a:lnTo>
                  <a:lnTo>
                    <a:pt x="117582" y="138060"/>
                  </a:lnTo>
                  <a:lnTo>
                    <a:pt x="96516" y="83303"/>
                  </a:lnTo>
                  <a:lnTo>
                    <a:pt x="63838" y="42200"/>
                  </a:lnTo>
                  <a:lnTo>
                    <a:pt x="41607" y="4943"/>
                  </a:lnTo>
                  <a:lnTo>
                    <a:pt x="29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Rectangle 525">
            <a:extLst>
              <a:ext uri="{FF2B5EF4-FFF2-40B4-BE49-F238E27FC236}">
                <a16:creationId xmlns:a16="http://schemas.microsoft.com/office/drawing/2014/main" id="{9B29D17E-6BEA-4A0D-B040-80DB72F25AB6}"/>
              </a:ext>
            </a:extLst>
          </p:cNvPr>
          <p:cNvSpPr/>
          <p:nvPr/>
        </p:nvSpPr>
        <p:spPr>
          <a:xfrm>
            <a:off x="380941" y="1381837"/>
            <a:ext cx="4572000" cy="3323987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  <a:t>Data Collection</a:t>
            </a:r>
            <a:r>
              <a:rPr lang="en-US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  <a:t>: </a:t>
            </a:r>
            <a:br>
              <a:rPr lang="en-US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</a:br>
            <a:r>
              <a:rPr lang="en-US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  <a:t>Data was collected through a Google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olidFill>
                <a:srgbClr val="0D0D0D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  <a:t>Survey Participants:</a:t>
            </a:r>
            <a:r>
              <a:rPr lang="en-US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br>
              <a:rPr lang="en-US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</a:br>
            <a:r>
              <a:rPr lang="en-US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  <a:t>Graduate students (32 participants)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olidFill>
                <a:srgbClr val="0D0D0D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  <a:t>Questionnaire Structure:</a:t>
            </a:r>
            <a:r>
              <a:rPr lang="en-US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br>
              <a:rPr lang="en-US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</a:br>
            <a:r>
              <a:rPr lang="en-US">
                <a:solidFill>
                  <a:srgbClr val="0D0D0D"/>
                </a:solidFill>
                <a:latin typeface="Roboto" panose="020B0604020202020204" charset="0"/>
                <a:ea typeface="Roboto" panose="020B0604020202020204" charset="0"/>
              </a:rPr>
              <a:t>The survey included six tasks where respondents chose between three alternative profiles and a “none”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olidFill>
                <a:srgbClr val="0D0D0D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D0D0D"/>
                </a:solidFill>
                <a:latin typeface="Roboto"/>
                <a:ea typeface="Roboto"/>
              </a:rPr>
              <a:t>Profile Attributes:</a:t>
            </a:r>
            <a:r>
              <a:rPr lang="en-US">
                <a:solidFill>
                  <a:srgbClr val="0D0D0D"/>
                </a:solidFill>
                <a:latin typeface="Roboto"/>
                <a:ea typeface="Roboto"/>
              </a:rPr>
              <a:t> Survey profiles varied in meal type, number of meals per day, number of days, and price per meal as generated via XLSTAT's conjoint analysis</a:t>
            </a:r>
            <a:endParaRPr lang="en-US">
              <a:solidFill>
                <a:srgbClr val="0D0D0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16045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Respondent Demographics</a:t>
            </a:r>
            <a:endParaRPr/>
          </a:p>
        </p:txBody>
      </p:sp>
      <p:pic>
        <p:nvPicPr>
          <p:cNvPr id="1026" name="Picture 2" descr="Forms response chart. Question title: Which gender do you identify with?. Number of responses: 33 responses.">
            <a:extLst>
              <a:ext uri="{FF2B5EF4-FFF2-40B4-BE49-F238E27FC236}">
                <a16:creationId xmlns:a16="http://schemas.microsoft.com/office/drawing/2014/main" id="{B51D1561-61B4-42CA-A73A-121A46DB8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t="28156" r="53709" b="5792"/>
          <a:stretch/>
        </p:blipFill>
        <p:spPr bwMode="auto">
          <a:xfrm>
            <a:off x="446566" y="1169130"/>
            <a:ext cx="1400175" cy="14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s response chart. Question title: How often do you cook meals at home?&#10;. Number of responses: 33 responses.">
            <a:extLst>
              <a:ext uri="{FF2B5EF4-FFF2-40B4-BE49-F238E27FC236}">
                <a16:creationId xmlns:a16="http://schemas.microsoft.com/office/drawing/2014/main" id="{2A885B0C-D12B-4D2E-9360-D3B434B5F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4" t="27377" r="54302" b="9072"/>
          <a:stretch/>
        </p:blipFill>
        <p:spPr bwMode="auto">
          <a:xfrm>
            <a:off x="5683870" y="1174924"/>
            <a:ext cx="1428528" cy="14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A6C455-0EEF-4A81-AA11-8364798C0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803" y="1403498"/>
            <a:ext cx="1400176" cy="996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8C6B99-15AF-41CA-8F38-D1F6A770B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398" y="1422769"/>
            <a:ext cx="1419225" cy="1143000"/>
          </a:xfrm>
          <a:prstGeom prst="rect">
            <a:avLst/>
          </a:prstGeom>
        </p:spPr>
      </p:pic>
      <p:pic>
        <p:nvPicPr>
          <p:cNvPr id="1030" name="Picture 6" descr="Forms response chart. Question title: Do you plan your meals in advance?&#10;. Number of responses: 33 responses.">
            <a:extLst>
              <a:ext uri="{FF2B5EF4-FFF2-40B4-BE49-F238E27FC236}">
                <a16:creationId xmlns:a16="http://schemas.microsoft.com/office/drawing/2014/main" id="{0AB9D2E4-2B0F-4D56-AE23-E98450CFD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t="30418" r="54535" b="11298"/>
          <a:stretch/>
        </p:blipFill>
        <p:spPr bwMode="auto">
          <a:xfrm>
            <a:off x="3042447" y="3049688"/>
            <a:ext cx="1535637" cy="149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1C6CD-4A29-4F2F-BB8A-16231B0EEC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975" y="3212991"/>
            <a:ext cx="1105786" cy="1163985"/>
          </a:xfrm>
          <a:prstGeom prst="rect">
            <a:avLst/>
          </a:prstGeom>
        </p:spPr>
      </p:pic>
      <p:sp>
        <p:nvSpPr>
          <p:cNvPr id="77" name="Google Shape;466;p52">
            <a:extLst>
              <a:ext uri="{FF2B5EF4-FFF2-40B4-BE49-F238E27FC236}">
                <a16:creationId xmlns:a16="http://schemas.microsoft.com/office/drawing/2014/main" id="{C45DBAB0-E0D5-4C0F-8A44-B0DFB60C03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7894" y="2667393"/>
            <a:ext cx="957517" cy="448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</a:pPr>
            <a:r>
              <a:rPr lang="en-US" sz="160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Gender</a:t>
            </a:r>
            <a:endParaRPr lang="en-US" sz="140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78" name="Google Shape;466;p52">
            <a:extLst>
              <a:ext uri="{FF2B5EF4-FFF2-40B4-BE49-F238E27FC236}">
                <a16:creationId xmlns:a16="http://schemas.microsoft.com/office/drawing/2014/main" id="{56607FD0-5331-4F90-9D41-D4FBB90A1ABB}"/>
              </a:ext>
            </a:extLst>
          </p:cNvPr>
          <p:cNvSpPr txBox="1">
            <a:spLocks/>
          </p:cNvSpPr>
          <p:nvPr/>
        </p:nvSpPr>
        <p:spPr>
          <a:xfrm>
            <a:off x="5341255" y="2658360"/>
            <a:ext cx="2117164" cy="44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160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Cooking Frequency</a:t>
            </a:r>
            <a:endParaRPr lang="en-US" sz="140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79" name="Google Shape;466;p52">
            <a:extLst>
              <a:ext uri="{FF2B5EF4-FFF2-40B4-BE49-F238E27FC236}">
                <a16:creationId xmlns:a16="http://schemas.microsoft.com/office/drawing/2014/main" id="{4255418D-352E-402E-B320-98799E63A1CA}"/>
              </a:ext>
            </a:extLst>
          </p:cNvPr>
          <p:cNvSpPr txBox="1">
            <a:spLocks/>
          </p:cNvSpPr>
          <p:nvPr/>
        </p:nvSpPr>
        <p:spPr>
          <a:xfrm>
            <a:off x="2754217" y="4540279"/>
            <a:ext cx="2923544" cy="44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160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Meal Preparation in Advance</a:t>
            </a:r>
            <a:endParaRPr lang="en-US" sz="140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31317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Attribute Utilities</a:t>
            </a:r>
            <a:endParaRPr/>
          </a:p>
        </p:txBody>
      </p:sp>
      <p:sp>
        <p:nvSpPr>
          <p:cNvPr id="8" name="Google Shape;548;p54">
            <a:extLst>
              <a:ext uri="{FF2B5EF4-FFF2-40B4-BE49-F238E27FC236}">
                <a16:creationId xmlns:a16="http://schemas.microsoft.com/office/drawing/2014/main" id="{51F6FC20-BD70-F83C-7F07-B323486036EC}"/>
              </a:ext>
            </a:extLst>
          </p:cNvPr>
          <p:cNvSpPr/>
          <p:nvPr/>
        </p:nvSpPr>
        <p:spPr>
          <a:xfrm rot="18274823">
            <a:off x="-220144" y="730217"/>
            <a:ext cx="2601069" cy="1638545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552;p54">
            <a:extLst>
              <a:ext uri="{FF2B5EF4-FFF2-40B4-BE49-F238E27FC236}">
                <a16:creationId xmlns:a16="http://schemas.microsoft.com/office/drawing/2014/main" id="{4367843C-EBD5-4FFA-8587-9B54841C29B5}"/>
              </a:ext>
            </a:extLst>
          </p:cNvPr>
          <p:cNvGrpSpPr/>
          <p:nvPr/>
        </p:nvGrpSpPr>
        <p:grpSpPr>
          <a:xfrm>
            <a:off x="892" y="75975"/>
            <a:ext cx="2478397" cy="2709208"/>
            <a:chOff x="2790525" y="1818200"/>
            <a:chExt cx="1942521" cy="2075000"/>
          </a:xfrm>
        </p:grpSpPr>
        <p:sp>
          <p:nvSpPr>
            <p:cNvPr id="10" name="Google Shape;553;p54">
              <a:extLst>
                <a:ext uri="{FF2B5EF4-FFF2-40B4-BE49-F238E27FC236}">
                  <a16:creationId xmlns:a16="http://schemas.microsoft.com/office/drawing/2014/main" id="{E86C2273-79FF-9425-9DB3-C723A887EF0C}"/>
                </a:ext>
              </a:extLst>
            </p:cNvPr>
            <p:cNvSpPr/>
            <p:nvPr/>
          </p:nvSpPr>
          <p:spPr>
            <a:xfrm>
              <a:off x="3014138" y="2064968"/>
              <a:ext cx="1718908" cy="1480172"/>
            </a:xfrm>
            <a:custGeom>
              <a:avLst/>
              <a:gdLst/>
              <a:ahLst/>
              <a:cxnLst/>
              <a:rect l="l" t="t" r="r" b="b"/>
              <a:pathLst>
                <a:path w="93191" h="80237" extrusionOk="0">
                  <a:moveTo>
                    <a:pt x="46589" y="6049"/>
                  </a:moveTo>
                  <a:cubicBezTo>
                    <a:pt x="54650" y="6049"/>
                    <a:pt x="61174" y="12586"/>
                    <a:pt x="61174" y="20646"/>
                  </a:cubicBezTo>
                  <a:cubicBezTo>
                    <a:pt x="61198" y="28695"/>
                    <a:pt x="54662" y="35231"/>
                    <a:pt x="46589" y="35231"/>
                  </a:cubicBezTo>
                  <a:cubicBezTo>
                    <a:pt x="38541" y="35231"/>
                    <a:pt x="32004" y="28695"/>
                    <a:pt x="32004" y="20646"/>
                  </a:cubicBezTo>
                  <a:cubicBezTo>
                    <a:pt x="32004" y="12586"/>
                    <a:pt x="38541" y="6049"/>
                    <a:pt x="46589" y="6049"/>
                  </a:cubicBezTo>
                  <a:close/>
                  <a:moveTo>
                    <a:pt x="46589" y="1"/>
                  </a:moveTo>
                  <a:cubicBezTo>
                    <a:pt x="0" y="1"/>
                    <a:pt x="46589" y="80237"/>
                    <a:pt x="46589" y="80237"/>
                  </a:cubicBezTo>
                  <a:cubicBezTo>
                    <a:pt x="46589" y="80237"/>
                    <a:pt x="93190" y="1"/>
                    <a:pt x="46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4;p54">
              <a:extLst>
                <a:ext uri="{FF2B5EF4-FFF2-40B4-BE49-F238E27FC236}">
                  <a16:creationId xmlns:a16="http://schemas.microsoft.com/office/drawing/2014/main" id="{3709F28B-5BDA-0DAC-F987-1111A0CA9385}"/>
                </a:ext>
              </a:extLst>
            </p:cNvPr>
            <p:cNvSpPr/>
            <p:nvPr/>
          </p:nvSpPr>
          <p:spPr>
            <a:xfrm>
              <a:off x="3869825" y="1818200"/>
              <a:ext cx="166400" cy="251850"/>
            </a:xfrm>
            <a:custGeom>
              <a:avLst/>
              <a:gdLst/>
              <a:ahLst/>
              <a:cxnLst/>
              <a:rect l="l" t="t" r="r" b="b"/>
              <a:pathLst>
                <a:path w="6656" h="10074" extrusionOk="0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6656" y="10074"/>
                  </a:lnTo>
                  <a:lnTo>
                    <a:pt x="6656" y="1"/>
                  </a:lnTo>
                  <a:lnTo>
                    <a:pt x="6275" y="584"/>
                  </a:lnTo>
                  <a:lnTo>
                    <a:pt x="5882" y="1"/>
                  </a:lnTo>
                  <a:lnTo>
                    <a:pt x="5501" y="584"/>
                  </a:lnTo>
                  <a:lnTo>
                    <a:pt x="5108" y="1"/>
                  </a:lnTo>
                  <a:lnTo>
                    <a:pt x="4727" y="584"/>
                  </a:lnTo>
                  <a:lnTo>
                    <a:pt x="4334" y="1"/>
                  </a:lnTo>
                  <a:lnTo>
                    <a:pt x="3941" y="584"/>
                  </a:lnTo>
                  <a:lnTo>
                    <a:pt x="3596" y="37"/>
                  </a:lnTo>
                  <a:lnTo>
                    <a:pt x="3239" y="584"/>
                  </a:lnTo>
                  <a:lnTo>
                    <a:pt x="2846" y="1"/>
                  </a:lnTo>
                  <a:lnTo>
                    <a:pt x="2453" y="584"/>
                  </a:lnTo>
                  <a:lnTo>
                    <a:pt x="2072" y="1"/>
                  </a:lnTo>
                  <a:lnTo>
                    <a:pt x="1631" y="584"/>
                  </a:lnTo>
                  <a:lnTo>
                    <a:pt x="1238" y="1"/>
                  </a:lnTo>
                  <a:lnTo>
                    <a:pt x="857" y="58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5;p54">
              <a:extLst>
                <a:ext uri="{FF2B5EF4-FFF2-40B4-BE49-F238E27FC236}">
                  <a16:creationId xmlns:a16="http://schemas.microsoft.com/office/drawing/2014/main" id="{8A8F501D-CBB6-FDF3-F483-159530816236}"/>
                </a:ext>
              </a:extLst>
            </p:cNvPr>
            <p:cNvSpPr/>
            <p:nvPr/>
          </p:nvSpPr>
          <p:spPr>
            <a:xfrm>
              <a:off x="3958225" y="1818200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0" y="1"/>
                  </a:moveTo>
                  <a:lnTo>
                    <a:pt x="24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D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6;p54">
              <a:extLst>
                <a:ext uri="{FF2B5EF4-FFF2-40B4-BE49-F238E27FC236}">
                  <a16:creationId xmlns:a16="http://schemas.microsoft.com/office/drawing/2014/main" id="{D42851B4-3F86-BB9B-4648-5DFD95C48B07}"/>
                </a:ext>
              </a:extLst>
            </p:cNvPr>
            <p:cNvSpPr/>
            <p:nvPr/>
          </p:nvSpPr>
          <p:spPr>
            <a:xfrm>
              <a:off x="4024600" y="1818200"/>
              <a:ext cx="23250" cy="251850"/>
            </a:xfrm>
            <a:custGeom>
              <a:avLst/>
              <a:gdLst/>
              <a:ahLst/>
              <a:cxnLst/>
              <a:rect l="l" t="t" r="r" b="b"/>
              <a:pathLst>
                <a:path w="930" h="10074" extrusionOk="0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929" y="10074"/>
                  </a:lnTo>
                  <a:cubicBezTo>
                    <a:pt x="929" y="2799"/>
                    <a:pt x="465" y="1"/>
                    <a:pt x="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7;p54">
              <a:extLst>
                <a:ext uri="{FF2B5EF4-FFF2-40B4-BE49-F238E27FC236}">
                  <a16:creationId xmlns:a16="http://schemas.microsoft.com/office/drawing/2014/main" id="{54B4ECD6-31E9-CEEC-D911-F091A87AC788}"/>
                </a:ext>
              </a:extLst>
            </p:cNvPr>
            <p:cNvSpPr/>
            <p:nvPr/>
          </p:nvSpPr>
          <p:spPr>
            <a:xfrm>
              <a:off x="3387625" y="3810425"/>
              <a:ext cx="206175" cy="82775"/>
            </a:xfrm>
            <a:custGeom>
              <a:avLst/>
              <a:gdLst/>
              <a:ahLst/>
              <a:cxnLst/>
              <a:rect l="l" t="t" r="r" b="b"/>
              <a:pathLst>
                <a:path w="8247" h="3311" extrusionOk="0">
                  <a:moveTo>
                    <a:pt x="3786" y="0"/>
                  </a:moveTo>
                  <a:lnTo>
                    <a:pt x="2060" y="1358"/>
                  </a:lnTo>
                  <a:lnTo>
                    <a:pt x="95" y="1119"/>
                  </a:lnTo>
                  <a:lnTo>
                    <a:pt x="12" y="2334"/>
                  </a:lnTo>
                  <a:cubicBezTo>
                    <a:pt x="0" y="2632"/>
                    <a:pt x="226" y="2870"/>
                    <a:pt x="512" y="2893"/>
                  </a:cubicBezTo>
                  <a:lnTo>
                    <a:pt x="6894" y="3298"/>
                  </a:lnTo>
                  <a:cubicBezTo>
                    <a:pt x="6998" y="3306"/>
                    <a:pt x="7093" y="3310"/>
                    <a:pt x="7180" y="3310"/>
                  </a:cubicBezTo>
                  <a:cubicBezTo>
                    <a:pt x="8246" y="3310"/>
                    <a:pt x="8058" y="2736"/>
                    <a:pt x="7584" y="2417"/>
                  </a:cubicBezTo>
                  <a:cubicBezTo>
                    <a:pt x="7239" y="2179"/>
                    <a:pt x="5108" y="846"/>
                    <a:pt x="3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8;p54">
              <a:extLst>
                <a:ext uri="{FF2B5EF4-FFF2-40B4-BE49-F238E27FC236}">
                  <a16:creationId xmlns:a16="http://schemas.microsoft.com/office/drawing/2014/main" id="{AFC189B5-CA2D-5A3D-4613-036E7AE80EE3}"/>
                </a:ext>
              </a:extLst>
            </p:cNvPr>
            <p:cNvSpPr/>
            <p:nvPr/>
          </p:nvSpPr>
          <p:spPr>
            <a:xfrm>
              <a:off x="3390000" y="3789875"/>
              <a:ext cx="92300" cy="55100"/>
            </a:xfrm>
            <a:custGeom>
              <a:avLst/>
              <a:gdLst/>
              <a:ahLst/>
              <a:cxnLst/>
              <a:rect l="l" t="t" r="r" b="b"/>
              <a:pathLst>
                <a:path w="3692" h="2204" extrusionOk="0">
                  <a:moveTo>
                    <a:pt x="119" y="1"/>
                  </a:moveTo>
                  <a:lnTo>
                    <a:pt x="0" y="1965"/>
                  </a:lnTo>
                  <a:lnTo>
                    <a:pt x="1965" y="2203"/>
                  </a:lnTo>
                  <a:lnTo>
                    <a:pt x="3691" y="834"/>
                  </a:lnTo>
                  <a:cubicBezTo>
                    <a:pt x="3060" y="441"/>
                    <a:pt x="2620" y="156"/>
                    <a:pt x="2620" y="156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9;p54">
              <a:extLst>
                <a:ext uri="{FF2B5EF4-FFF2-40B4-BE49-F238E27FC236}">
                  <a16:creationId xmlns:a16="http://schemas.microsoft.com/office/drawing/2014/main" id="{31721E09-9948-3B29-8DA1-042706F61336}"/>
                </a:ext>
              </a:extLst>
            </p:cNvPr>
            <p:cNvSpPr/>
            <p:nvPr/>
          </p:nvSpPr>
          <p:spPr>
            <a:xfrm>
              <a:off x="3127175" y="2367975"/>
              <a:ext cx="508400" cy="530450"/>
            </a:xfrm>
            <a:custGeom>
              <a:avLst/>
              <a:gdLst/>
              <a:ahLst/>
              <a:cxnLst/>
              <a:rect l="l" t="t" r="r" b="b"/>
              <a:pathLst>
                <a:path w="20336" h="21218" extrusionOk="0"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lnTo>
                    <a:pt x="0" y="20706"/>
                  </a:lnTo>
                  <a:cubicBezTo>
                    <a:pt x="0" y="20991"/>
                    <a:pt x="226" y="21218"/>
                    <a:pt x="512" y="21218"/>
                  </a:cubicBezTo>
                  <a:lnTo>
                    <a:pt x="19812" y="21218"/>
                  </a:lnTo>
                  <a:cubicBezTo>
                    <a:pt x="20098" y="21218"/>
                    <a:pt x="20336" y="20991"/>
                    <a:pt x="20312" y="20706"/>
                  </a:cubicBezTo>
                  <a:lnTo>
                    <a:pt x="20312" y="513"/>
                  </a:lnTo>
                  <a:cubicBezTo>
                    <a:pt x="20312" y="227"/>
                    <a:pt x="20098" y="1"/>
                    <a:pt x="19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0;p54">
              <a:extLst>
                <a:ext uri="{FF2B5EF4-FFF2-40B4-BE49-F238E27FC236}">
                  <a16:creationId xmlns:a16="http://schemas.microsoft.com/office/drawing/2014/main" id="{E2EC0A86-3F63-8D85-541F-828E5E44F9B6}"/>
                </a:ext>
              </a:extLst>
            </p:cNvPr>
            <p:cNvSpPr/>
            <p:nvPr/>
          </p:nvSpPr>
          <p:spPr>
            <a:xfrm>
              <a:off x="3067325" y="2367675"/>
              <a:ext cx="125350" cy="530750"/>
            </a:xfrm>
            <a:custGeom>
              <a:avLst/>
              <a:gdLst/>
              <a:ahLst/>
              <a:cxnLst/>
              <a:rect l="l" t="t" r="r" b="b"/>
              <a:pathLst>
                <a:path w="5014" h="21230" extrusionOk="0"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20968"/>
                  </a:lnTo>
                  <a:cubicBezTo>
                    <a:pt x="1" y="21111"/>
                    <a:pt x="120" y="21230"/>
                    <a:pt x="251" y="21230"/>
                  </a:cubicBezTo>
                  <a:lnTo>
                    <a:pt x="4763" y="21230"/>
                  </a:lnTo>
                  <a:cubicBezTo>
                    <a:pt x="4918" y="21230"/>
                    <a:pt x="5013" y="21122"/>
                    <a:pt x="5013" y="20968"/>
                  </a:cubicBezTo>
                  <a:lnTo>
                    <a:pt x="5013" y="251"/>
                  </a:lnTo>
                  <a:cubicBezTo>
                    <a:pt x="5013" y="120"/>
                    <a:pt x="4894" y="1"/>
                    <a:pt x="4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1;p54">
              <a:extLst>
                <a:ext uri="{FF2B5EF4-FFF2-40B4-BE49-F238E27FC236}">
                  <a16:creationId xmlns:a16="http://schemas.microsoft.com/office/drawing/2014/main" id="{CAFC476F-6858-4512-8C0A-1BB8ED2B902C}"/>
                </a:ext>
              </a:extLst>
            </p:cNvPr>
            <p:cNvSpPr/>
            <p:nvPr/>
          </p:nvSpPr>
          <p:spPr>
            <a:xfrm>
              <a:off x="3430475" y="2870325"/>
              <a:ext cx="230400" cy="544325"/>
            </a:xfrm>
            <a:custGeom>
              <a:avLst/>
              <a:gdLst/>
              <a:ahLst/>
              <a:cxnLst/>
              <a:rect l="l" t="t" r="r" b="b"/>
              <a:pathLst>
                <a:path w="9216" h="21773" extrusionOk="0">
                  <a:moveTo>
                    <a:pt x="5262" y="0"/>
                  </a:moveTo>
                  <a:cubicBezTo>
                    <a:pt x="4564" y="0"/>
                    <a:pt x="4037" y="195"/>
                    <a:pt x="4037" y="195"/>
                  </a:cubicBezTo>
                  <a:cubicBezTo>
                    <a:pt x="4037" y="195"/>
                    <a:pt x="1" y="766"/>
                    <a:pt x="489" y="5255"/>
                  </a:cubicBezTo>
                  <a:cubicBezTo>
                    <a:pt x="870" y="8708"/>
                    <a:pt x="3191" y="16078"/>
                    <a:pt x="4346" y="20066"/>
                  </a:cubicBezTo>
                  <a:cubicBezTo>
                    <a:pt x="4635" y="21092"/>
                    <a:pt x="5604" y="21772"/>
                    <a:pt x="6677" y="21772"/>
                  </a:cubicBezTo>
                  <a:cubicBezTo>
                    <a:pt x="6800" y="21772"/>
                    <a:pt x="6924" y="21764"/>
                    <a:pt x="7049" y="21745"/>
                  </a:cubicBezTo>
                  <a:cubicBezTo>
                    <a:pt x="8275" y="21579"/>
                    <a:pt x="9192" y="20566"/>
                    <a:pt x="9192" y="19400"/>
                  </a:cubicBezTo>
                  <a:cubicBezTo>
                    <a:pt x="9216" y="15232"/>
                    <a:pt x="9073" y="6696"/>
                    <a:pt x="8478" y="3291"/>
                  </a:cubicBezTo>
                  <a:cubicBezTo>
                    <a:pt x="8004" y="524"/>
                    <a:pt x="6405" y="0"/>
                    <a:pt x="5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2;p54">
              <a:extLst>
                <a:ext uri="{FF2B5EF4-FFF2-40B4-BE49-F238E27FC236}">
                  <a16:creationId xmlns:a16="http://schemas.microsoft.com/office/drawing/2014/main" id="{F2C3E1C6-398D-DD30-5E1C-6E46A09F94BA}"/>
                </a:ext>
              </a:extLst>
            </p:cNvPr>
            <p:cNvSpPr/>
            <p:nvPr/>
          </p:nvSpPr>
          <p:spPr>
            <a:xfrm>
              <a:off x="3369750" y="3319875"/>
              <a:ext cx="293225" cy="482825"/>
            </a:xfrm>
            <a:custGeom>
              <a:avLst/>
              <a:gdLst/>
              <a:ahLst/>
              <a:cxnLst/>
              <a:rect l="l" t="t" r="r" b="b"/>
              <a:pathLst>
                <a:path w="11729" h="19313" extrusionOk="0">
                  <a:moveTo>
                    <a:pt x="9776" y="1"/>
                  </a:moveTo>
                  <a:cubicBezTo>
                    <a:pt x="9225" y="1"/>
                    <a:pt x="8631" y="184"/>
                    <a:pt x="8133" y="501"/>
                  </a:cubicBezTo>
                  <a:cubicBezTo>
                    <a:pt x="7896" y="654"/>
                    <a:pt x="7683" y="690"/>
                    <a:pt x="7492" y="690"/>
                  </a:cubicBezTo>
                  <a:cubicBezTo>
                    <a:pt x="7323" y="690"/>
                    <a:pt x="7171" y="662"/>
                    <a:pt x="7033" y="662"/>
                  </a:cubicBezTo>
                  <a:cubicBezTo>
                    <a:pt x="6816" y="662"/>
                    <a:pt x="6634" y="731"/>
                    <a:pt x="6478" y="1084"/>
                  </a:cubicBezTo>
                  <a:cubicBezTo>
                    <a:pt x="5716" y="2799"/>
                    <a:pt x="24" y="19098"/>
                    <a:pt x="1" y="19098"/>
                  </a:cubicBezTo>
                  <a:lnTo>
                    <a:pt x="4287" y="19313"/>
                  </a:lnTo>
                  <a:cubicBezTo>
                    <a:pt x="4287" y="19313"/>
                    <a:pt x="10752" y="4489"/>
                    <a:pt x="11359" y="2727"/>
                  </a:cubicBezTo>
                  <a:cubicBezTo>
                    <a:pt x="11728" y="1632"/>
                    <a:pt x="11526" y="1394"/>
                    <a:pt x="11395" y="1025"/>
                  </a:cubicBezTo>
                  <a:cubicBezTo>
                    <a:pt x="11126" y="307"/>
                    <a:pt x="10487" y="1"/>
                    <a:pt x="9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3;p54">
              <a:extLst>
                <a:ext uri="{FF2B5EF4-FFF2-40B4-BE49-F238E27FC236}">
                  <a16:creationId xmlns:a16="http://schemas.microsoft.com/office/drawing/2014/main" id="{0C164D6C-A625-DFA6-8E66-2AF5B28182BE}"/>
                </a:ext>
              </a:extLst>
            </p:cNvPr>
            <p:cNvSpPr/>
            <p:nvPr/>
          </p:nvSpPr>
          <p:spPr>
            <a:xfrm>
              <a:off x="3237900" y="2721000"/>
              <a:ext cx="279525" cy="687600"/>
            </a:xfrm>
            <a:custGeom>
              <a:avLst/>
              <a:gdLst/>
              <a:ahLst/>
              <a:cxnLst/>
              <a:rect l="l" t="t" r="r" b="b"/>
              <a:pathLst>
                <a:path w="11181" h="27504" extrusionOk="0">
                  <a:moveTo>
                    <a:pt x="8382" y="0"/>
                  </a:moveTo>
                  <a:cubicBezTo>
                    <a:pt x="8382" y="0"/>
                    <a:pt x="1917" y="501"/>
                    <a:pt x="834" y="5061"/>
                  </a:cubicBezTo>
                  <a:cubicBezTo>
                    <a:pt x="0" y="8585"/>
                    <a:pt x="905" y="20563"/>
                    <a:pt x="607" y="24908"/>
                  </a:cubicBezTo>
                  <a:cubicBezTo>
                    <a:pt x="512" y="26123"/>
                    <a:pt x="1322" y="27206"/>
                    <a:pt x="2465" y="27456"/>
                  </a:cubicBezTo>
                  <a:cubicBezTo>
                    <a:pt x="2616" y="27488"/>
                    <a:pt x="2768" y="27503"/>
                    <a:pt x="2919" y="27503"/>
                  </a:cubicBezTo>
                  <a:cubicBezTo>
                    <a:pt x="3904" y="27503"/>
                    <a:pt x="4827" y="26851"/>
                    <a:pt x="5168" y="25849"/>
                  </a:cubicBezTo>
                  <a:cubicBezTo>
                    <a:pt x="6596" y="21729"/>
                    <a:pt x="9740" y="12526"/>
                    <a:pt x="10371" y="8966"/>
                  </a:cubicBezTo>
                  <a:cubicBezTo>
                    <a:pt x="11180" y="4334"/>
                    <a:pt x="8382" y="0"/>
                    <a:pt x="8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4;p54">
              <a:extLst>
                <a:ext uri="{FF2B5EF4-FFF2-40B4-BE49-F238E27FC236}">
                  <a16:creationId xmlns:a16="http://schemas.microsoft.com/office/drawing/2014/main" id="{9FFB7A68-35A2-9978-4787-07F54D0C7301}"/>
                </a:ext>
              </a:extLst>
            </p:cNvPr>
            <p:cNvSpPr/>
            <p:nvPr/>
          </p:nvSpPr>
          <p:spPr>
            <a:xfrm>
              <a:off x="3474825" y="2423275"/>
              <a:ext cx="401850" cy="148775"/>
            </a:xfrm>
            <a:custGeom>
              <a:avLst/>
              <a:gdLst/>
              <a:ahLst/>
              <a:cxnLst/>
              <a:rect l="l" t="t" r="r" b="b"/>
              <a:pathLst>
                <a:path w="16074" h="5951" extrusionOk="0">
                  <a:moveTo>
                    <a:pt x="14516" y="0"/>
                  </a:moveTo>
                  <a:cubicBezTo>
                    <a:pt x="14488" y="0"/>
                    <a:pt x="14459" y="1"/>
                    <a:pt x="14431" y="3"/>
                  </a:cubicBezTo>
                  <a:cubicBezTo>
                    <a:pt x="12347" y="206"/>
                    <a:pt x="7323" y="801"/>
                    <a:pt x="3894" y="1122"/>
                  </a:cubicBezTo>
                  <a:cubicBezTo>
                    <a:pt x="1" y="1492"/>
                    <a:pt x="536" y="4123"/>
                    <a:pt x="536" y="4123"/>
                  </a:cubicBezTo>
                  <a:cubicBezTo>
                    <a:pt x="536" y="4123"/>
                    <a:pt x="831" y="5951"/>
                    <a:pt x="3185" y="5951"/>
                  </a:cubicBezTo>
                  <a:cubicBezTo>
                    <a:pt x="3629" y="5951"/>
                    <a:pt x="4148" y="5885"/>
                    <a:pt x="4751" y="5730"/>
                  </a:cubicBezTo>
                  <a:cubicBezTo>
                    <a:pt x="8061" y="4861"/>
                    <a:pt x="12883" y="3623"/>
                    <a:pt x="14895" y="3075"/>
                  </a:cubicBezTo>
                  <a:cubicBezTo>
                    <a:pt x="15562" y="2885"/>
                    <a:pt x="16074" y="2075"/>
                    <a:pt x="15919" y="1289"/>
                  </a:cubicBezTo>
                  <a:cubicBezTo>
                    <a:pt x="15782" y="535"/>
                    <a:pt x="15185" y="0"/>
                    <a:pt x="14516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5;p54">
              <a:extLst>
                <a:ext uri="{FF2B5EF4-FFF2-40B4-BE49-F238E27FC236}">
                  <a16:creationId xmlns:a16="http://schemas.microsoft.com/office/drawing/2014/main" id="{61418196-B464-96C2-26CC-939E5D29A8B5}"/>
                </a:ext>
              </a:extLst>
            </p:cNvPr>
            <p:cNvSpPr/>
            <p:nvPr/>
          </p:nvSpPr>
          <p:spPr>
            <a:xfrm>
              <a:off x="2914350" y="2866250"/>
              <a:ext cx="127125" cy="126600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3393" y="1"/>
                  </a:moveTo>
                  <a:cubicBezTo>
                    <a:pt x="3393" y="1"/>
                    <a:pt x="0" y="2525"/>
                    <a:pt x="155" y="2715"/>
                  </a:cubicBezTo>
                  <a:cubicBezTo>
                    <a:pt x="166" y="2730"/>
                    <a:pt x="186" y="2737"/>
                    <a:pt x="214" y="2737"/>
                  </a:cubicBezTo>
                  <a:cubicBezTo>
                    <a:pt x="512" y="2737"/>
                    <a:pt x="1679" y="1930"/>
                    <a:pt x="1679" y="1930"/>
                  </a:cubicBezTo>
                  <a:lnTo>
                    <a:pt x="1679" y="1930"/>
                  </a:lnTo>
                  <a:cubicBezTo>
                    <a:pt x="1679" y="1930"/>
                    <a:pt x="48" y="3644"/>
                    <a:pt x="214" y="3823"/>
                  </a:cubicBezTo>
                  <a:cubicBezTo>
                    <a:pt x="222" y="3832"/>
                    <a:pt x="234" y="3836"/>
                    <a:pt x="249" y="3836"/>
                  </a:cubicBezTo>
                  <a:cubicBezTo>
                    <a:pt x="533" y="3836"/>
                    <a:pt x="2083" y="2382"/>
                    <a:pt x="2084" y="2382"/>
                  </a:cubicBezTo>
                  <a:lnTo>
                    <a:pt x="2084" y="2382"/>
                  </a:lnTo>
                  <a:cubicBezTo>
                    <a:pt x="2083" y="2382"/>
                    <a:pt x="560" y="4466"/>
                    <a:pt x="750" y="4608"/>
                  </a:cubicBezTo>
                  <a:cubicBezTo>
                    <a:pt x="758" y="4615"/>
                    <a:pt x="767" y="4617"/>
                    <a:pt x="779" y="4617"/>
                  </a:cubicBezTo>
                  <a:cubicBezTo>
                    <a:pt x="1060" y="4617"/>
                    <a:pt x="2488" y="2871"/>
                    <a:pt x="2489" y="2870"/>
                  </a:cubicBezTo>
                  <a:lnTo>
                    <a:pt x="2489" y="2870"/>
                  </a:lnTo>
                  <a:cubicBezTo>
                    <a:pt x="2488" y="2871"/>
                    <a:pt x="1215" y="4966"/>
                    <a:pt x="1465" y="5061"/>
                  </a:cubicBezTo>
                  <a:cubicBezTo>
                    <a:pt x="1469" y="5063"/>
                    <a:pt x="1474" y="5063"/>
                    <a:pt x="1480" y="5063"/>
                  </a:cubicBezTo>
                  <a:cubicBezTo>
                    <a:pt x="1782" y="5063"/>
                    <a:pt x="3572" y="2585"/>
                    <a:pt x="3572" y="2584"/>
                  </a:cubicBezTo>
                  <a:lnTo>
                    <a:pt x="3572" y="2584"/>
                  </a:lnTo>
                  <a:cubicBezTo>
                    <a:pt x="3572" y="2585"/>
                    <a:pt x="2917" y="4263"/>
                    <a:pt x="3060" y="4430"/>
                  </a:cubicBezTo>
                  <a:cubicBezTo>
                    <a:pt x="3072" y="4445"/>
                    <a:pt x="3086" y="4452"/>
                    <a:pt x="3101" y="4452"/>
                  </a:cubicBezTo>
                  <a:cubicBezTo>
                    <a:pt x="3213" y="4452"/>
                    <a:pt x="3427" y="4096"/>
                    <a:pt x="3751" y="3585"/>
                  </a:cubicBezTo>
                  <a:cubicBezTo>
                    <a:pt x="4453" y="2513"/>
                    <a:pt x="5084" y="715"/>
                    <a:pt x="5084" y="715"/>
                  </a:cubicBezTo>
                  <a:lnTo>
                    <a:pt x="3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6;p54">
              <a:extLst>
                <a:ext uri="{FF2B5EF4-FFF2-40B4-BE49-F238E27FC236}">
                  <a16:creationId xmlns:a16="http://schemas.microsoft.com/office/drawing/2014/main" id="{5365DB39-A4C2-4930-22F2-C6E2F4345B4C}"/>
                </a:ext>
              </a:extLst>
            </p:cNvPr>
            <p:cNvSpPr/>
            <p:nvPr/>
          </p:nvSpPr>
          <p:spPr>
            <a:xfrm>
              <a:off x="3800550" y="2178650"/>
              <a:ext cx="146075" cy="325825"/>
            </a:xfrm>
            <a:custGeom>
              <a:avLst/>
              <a:gdLst/>
              <a:ahLst/>
              <a:cxnLst/>
              <a:rect l="l" t="t" r="r" b="b"/>
              <a:pathLst>
                <a:path w="5843" h="13033" extrusionOk="0">
                  <a:moveTo>
                    <a:pt x="4781" y="0"/>
                  </a:moveTo>
                  <a:cubicBezTo>
                    <a:pt x="4245" y="0"/>
                    <a:pt x="3831" y="1163"/>
                    <a:pt x="3640" y="1680"/>
                  </a:cubicBezTo>
                  <a:cubicBezTo>
                    <a:pt x="3045" y="3347"/>
                    <a:pt x="2045" y="4871"/>
                    <a:pt x="1069" y="7609"/>
                  </a:cubicBezTo>
                  <a:cubicBezTo>
                    <a:pt x="485" y="9229"/>
                    <a:pt x="211" y="10467"/>
                    <a:pt x="116" y="11384"/>
                  </a:cubicBezTo>
                  <a:cubicBezTo>
                    <a:pt x="1" y="12356"/>
                    <a:pt x="758" y="13032"/>
                    <a:pt x="1571" y="13032"/>
                  </a:cubicBezTo>
                  <a:cubicBezTo>
                    <a:pt x="1933" y="13032"/>
                    <a:pt x="2305" y="12899"/>
                    <a:pt x="2616" y="12598"/>
                  </a:cubicBezTo>
                  <a:cubicBezTo>
                    <a:pt x="3164" y="12039"/>
                    <a:pt x="3652" y="11265"/>
                    <a:pt x="3890" y="10157"/>
                  </a:cubicBezTo>
                  <a:cubicBezTo>
                    <a:pt x="4486" y="7300"/>
                    <a:pt x="5379" y="2918"/>
                    <a:pt x="5724" y="1180"/>
                  </a:cubicBezTo>
                  <a:cubicBezTo>
                    <a:pt x="5843" y="597"/>
                    <a:pt x="5450" y="180"/>
                    <a:pt x="4879" y="13"/>
                  </a:cubicBezTo>
                  <a:cubicBezTo>
                    <a:pt x="4846" y="5"/>
                    <a:pt x="4813" y="0"/>
                    <a:pt x="4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7;p54">
              <a:extLst>
                <a:ext uri="{FF2B5EF4-FFF2-40B4-BE49-F238E27FC236}">
                  <a16:creationId xmlns:a16="http://schemas.microsoft.com/office/drawing/2014/main" id="{70979F9F-3A9C-D6ED-FEC1-6E47C61E3500}"/>
                </a:ext>
              </a:extLst>
            </p:cNvPr>
            <p:cNvSpPr/>
            <p:nvPr/>
          </p:nvSpPr>
          <p:spPr>
            <a:xfrm>
              <a:off x="3303675" y="2452150"/>
              <a:ext cx="299775" cy="385250"/>
            </a:xfrm>
            <a:custGeom>
              <a:avLst/>
              <a:gdLst/>
              <a:ahLst/>
              <a:cxnLst/>
              <a:rect l="l" t="t" r="r" b="b"/>
              <a:pathLst>
                <a:path w="11991" h="15410" extrusionOk="0">
                  <a:moveTo>
                    <a:pt x="5995" y="0"/>
                  </a:moveTo>
                  <a:cubicBezTo>
                    <a:pt x="4489" y="0"/>
                    <a:pt x="2983" y="164"/>
                    <a:pt x="1501" y="491"/>
                  </a:cubicBezTo>
                  <a:cubicBezTo>
                    <a:pt x="1394" y="527"/>
                    <a:pt x="1298" y="539"/>
                    <a:pt x="1191" y="563"/>
                  </a:cubicBezTo>
                  <a:cubicBezTo>
                    <a:pt x="834" y="646"/>
                    <a:pt x="560" y="920"/>
                    <a:pt x="477" y="1301"/>
                  </a:cubicBezTo>
                  <a:cubicBezTo>
                    <a:pt x="0" y="3777"/>
                    <a:pt x="465" y="11862"/>
                    <a:pt x="620" y="14541"/>
                  </a:cubicBezTo>
                  <a:cubicBezTo>
                    <a:pt x="655" y="15029"/>
                    <a:pt x="1060" y="15410"/>
                    <a:pt x="1548" y="15410"/>
                  </a:cubicBezTo>
                  <a:lnTo>
                    <a:pt x="10430" y="15410"/>
                  </a:lnTo>
                  <a:cubicBezTo>
                    <a:pt x="10919" y="15410"/>
                    <a:pt x="11323" y="15029"/>
                    <a:pt x="11359" y="14541"/>
                  </a:cubicBezTo>
                  <a:cubicBezTo>
                    <a:pt x="11538" y="11862"/>
                    <a:pt x="11990" y="3777"/>
                    <a:pt x="11502" y="1301"/>
                  </a:cubicBezTo>
                  <a:cubicBezTo>
                    <a:pt x="11430" y="944"/>
                    <a:pt x="11157" y="658"/>
                    <a:pt x="10799" y="563"/>
                  </a:cubicBezTo>
                  <a:cubicBezTo>
                    <a:pt x="10704" y="539"/>
                    <a:pt x="10597" y="527"/>
                    <a:pt x="10490" y="491"/>
                  </a:cubicBezTo>
                  <a:cubicBezTo>
                    <a:pt x="9008" y="164"/>
                    <a:pt x="7501" y="0"/>
                    <a:pt x="5995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8;p54">
              <a:extLst>
                <a:ext uri="{FF2B5EF4-FFF2-40B4-BE49-F238E27FC236}">
                  <a16:creationId xmlns:a16="http://schemas.microsoft.com/office/drawing/2014/main" id="{3BC31F71-5A86-A0F7-A598-1111E2D6C9A9}"/>
                </a:ext>
              </a:extLst>
            </p:cNvPr>
            <p:cNvSpPr/>
            <p:nvPr/>
          </p:nvSpPr>
          <p:spPr>
            <a:xfrm>
              <a:off x="3406950" y="2359650"/>
              <a:ext cx="93500" cy="113425"/>
            </a:xfrm>
            <a:custGeom>
              <a:avLst/>
              <a:gdLst/>
              <a:ahLst/>
              <a:cxnLst/>
              <a:rect l="l" t="t" r="r" b="b"/>
              <a:pathLst>
                <a:path w="3740" h="4537" extrusionOk="0">
                  <a:moveTo>
                    <a:pt x="1" y="0"/>
                  </a:moveTo>
                  <a:lnTo>
                    <a:pt x="1" y="4537"/>
                  </a:lnTo>
                  <a:lnTo>
                    <a:pt x="3740" y="4537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9;p54">
              <a:extLst>
                <a:ext uri="{FF2B5EF4-FFF2-40B4-BE49-F238E27FC236}">
                  <a16:creationId xmlns:a16="http://schemas.microsoft.com/office/drawing/2014/main" id="{D42AE403-E4E7-0486-1336-B8E8CE40DD24}"/>
                </a:ext>
              </a:extLst>
            </p:cNvPr>
            <p:cNvSpPr/>
            <p:nvPr/>
          </p:nvSpPr>
          <p:spPr>
            <a:xfrm>
              <a:off x="3900175" y="2091025"/>
              <a:ext cx="103000" cy="130225"/>
            </a:xfrm>
            <a:custGeom>
              <a:avLst/>
              <a:gdLst/>
              <a:ahLst/>
              <a:cxnLst/>
              <a:rect l="l" t="t" r="r" b="b"/>
              <a:pathLst>
                <a:path w="4120" h="5209" extrusionOk="0">
                  <a:moveTo>
                    <a:pt x="3682" y="0"/>
                  </a:moveTo>
                  <a:cubicBezTo>
                    <a:pt x="3147" y="0"/>
                    <a:pt x="1108" y="2494"/>
                    <a:pt x="1108" y="2494"/>
                  </a:cubicBezTo>
                  <a:cubicBezTo>
                    <a:pt x="1108" y="2494"/>
                    <a:pt x="1822" y="827"/>
                    <a:pt x="1679" y="649"/>
                  </a:cubicBezTo>
                  <a:cubicBezTo>
                    <a:pt x="1664" y="632"/>
                    <a:pt x="1646" y="624"/>
                    <a:pt x="1625" y="624"/>
                  </a:cubicBezTo>
                  <a:cubicBezTo>
                    <a:pt x="1498" y="624"/>
                    <a:pt x="1265" y="927"/>
                    <a:pt x="917" y="1458"/>
                  </a:cubicBezTo>
                  <a:cubicBezTo>
                    <a:pt x="179" y="2590"/>
                    <a:pt x="1" y="4530"/>
                    <a:pt x="1" y="4530"/>
                  </a:cubicBezTo>
                  <a:lnTo>
                    <a:pt x="1286" y="5209"/>
                  </a:lnTo>
                  <a:lnTo>
                    <a:pt x="1286" y="5209"/>
                  </a:lnTo>
                  <a:cubicBezTo>
                    <a:pt x="1282" y="5201"/>
                    <a:pt x="4120" y="2054"/>
                    <a:pt x="3953" y="1887"/>
                  </a:cubicBezTo>
                  <a:cubicBezTo>
                    <a:pt x="3922" y="1856"/>
                    <a:pt x="3884" y="1841"/>
                    <a:pt x="3841" y="1841"/>
                  </a:cubicBezTo>
                  <a:cubicBezTo>
                    <a:pt x="3714" y="1841"/>
                    <a:pt x="3546" y="1966"/>
                    <a:pt x="3388" y="2131"/>
                  </a:cubicBezTo>
                  <a:lnTo>
                    <a:pt x="3388" y="2131"/>
                  </a:lnTo>
                  <a:cubicBezTo>
                    <a:pt x="3622" y="1599"/>
                    <a:pt x="3835" y="978"/>
                    <a:pt x="3751" y="875"/>
                  </a:cubicBezTo>
                  <a:cubicBezTo>
                    <a:pt x="3743" y="866"/>
                    <a:pt x="3733" y="862"/>
                    <a:pt x="3722" y="862"/>
                  </a:cubicBezTo>
                  <a:cubicBezTo>
                    <a:pt x="3707" y="862"/>
                    <a:pt x="3689" y="869"/>
                    <a:pt x="3668" y="882"/>
                  </a:cubicBezTo>
                  <a:lnTo>
                    <a:pt x="3668" y="882"/>
                  </a:lnTo>
                  <a:cubicBezTo>
                    <a:pt x="3836" y="591"/>
                    <a:pt x="3940" y="363"/>
                    <a:pt x="3894" y="304"/>
                  </a:cubicBezTo>
                  <a:cubicBezTo>
                    <a:pt x="3870" y="272"/>
                    <a:pt x="3840" y="258"/>
                    <a:pt x="3805" y="258"/>
                  </a:cubicBezTo>
                  <a:cubicBezTo>
                    <a:pt x="3803" y="258"/>
                    <a:pt x="3802" y="258"/>
                    <a:pt x="3800" y="258"/>
                  </a:cubicBezTo>
                  <a:lnTo>
                    <a:pt x="3800" y="258"/>
                  </a:lnTo>
                  <a:cubicBezTo>
                    <a:pt x="3825" y="160"/>
                    <a:pt x="3816" y="81"/>
                    <a:pt x="3763" y="30"/>
                  </a:cubicBezTo>
                  <a:cubicBezTo>
                    <a:pt x="3742" y="10"/>
                    <a:pt x="3715" y="0"/>
                    <a:pt x="3682" y="0"/>
                  </a:cubicBezTo>
                  <a:close/>
                  <a:moveTo>
                    <a:pt x="1286" y="5209"/>
                  </a:moveTo>
                  <a:cubicBezTo>
                    <a:pt x="1286" y="5209"/>
                    <a:pt x="1286" y="5209"/>
                    <a:pt x="1286" y="5209"/>
                  </a:cubicBezTo>
                  <a:lnTo>
                    <a:pt x="1286" y="5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0;p54">
              <a:extLst>
                <a:ext uri="{FF2B5EF4-FFF2-40B4-BE49-F238E27FC236}">
                  <a16:creationId xmlns:a16="http://schemas.microsoft.com/office/drawing/2014/main" id="{075BC219-B170-755C-ED41-0046C9731466}"/>
                </a:ext>
              </a:extLst>
            </p:cNvPr>
            <p:cNvSpPr/>
            <p:nvPr/>
          </p:nvSpPr>
          <p:spPr>
            <a:xfrm>
              <a:off x="2790525" y="3073650"/>
              <a:ext cx="208075" cy="103075"/>
            </a:xfrm>
            <a:custGeom>
              <a:avLst/>
              <a:gdLst/>
              <a:ahLst/>
              <a:cxnLst/>
              <a:rect l="l" t="t" r="r" b="b"/>
              <a:pathLst>
                <a:path w="8323" h="4123" extrusionOk="0">
                  <a:moveTo>
                    <a:pt x="7360" y="0"/>
                  </a:moveTo>
                  <a:cubicBezTo>
                    <a:pt x="7292" y="0"/>
                    <a:pt x="7223" y="13"/>
                    <a:pt x="7156" y="39"/>
                  </a:cubicBezTo>
                  <a:lnTo>
                    <a:pt x="1286" y="2551"/>
                  </a:lnTo>
                  <a:cubicBezTo>
                    <a:pt x="0" y="3123"/>
                    <a:pt x="453" y="3599"/>
                    <a:pt x="1072" y="3670"/>
                  </a:cubicBezTo>
                  <a:cubicBezTo>
                    <a:pt x="1488" y="3730"/>
                    <a:pt x="3989" y="3968"/>
                    <a:pt x="5537" y="4123"/>
                  </a:cubicBezTo>
                  <a:lnTo>
                    <a:pt x="6465" y="2123"/>
                  </a:lnTo>
                  <a:lnTo>
                    <a:pt x="8323" y="1444"/>
                  </a:lnTo>
                  <a:lnTo>
                    <a:pt x="7846" y="325"/>
                  </a:lnTo>
                  <a:cubicBezTo>
                    <a:pt x="7757" y="118"/>
                    <a:pt x="7565" y="0"/>
                    <a:pt x="7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1;p54">
              <a:extLst>
                <a:ext uri="{FF2B5EF4-FFF2-40B4-BE49-F238E27FC236}">
                  <a16:creationId xmlns:a16="http://schemas.microsoft.com/office/drawing/2014/main" id="{85CE325D-6243-5FE5-1EC5-0384E7807843}"/>
                </a:ext>
              </a:extLst>
            </p:cNvPr>
            <p:cNvSpPr/>
            <p:nvPr/>
          </p:nvSpPr>
          <p:spPr>
            <a:xfrm>
              <a:off x="2928925" y="3110025"/>
              <a:ext cx="88725" cy="69675"/>
            </a:xfrm>
            <a:custGeom>
              <a:avLst/>
              <a:gdLst/>
              <a:ahLst/>
              <a:cxnLst/>
              <a:rect l="l" t="t" r="r" b="b"/>
              <a:pathLst>
                <a:path w="3549" h="2787" extrusionOk="0">
                  <a:moveTo>
                    <a:pt x="2798" y="1"/>
                  </a:moveTo>
                  <a:lnTo>
                    <a:pt x="941" y="680"/>
                  </a:lnTo>
                  <a:lnTo>
                    <a:pt x="1" y="2668"/>
                  </a:lnTo>
                  <a:cubicBezTo>
                    <a:pt x="727" y="2739"/>
                    <a:pt x="1227" y="2787"/>
                    <a:pt x="1227" y="2787"/>
                  </a:cubicBezTo>
                  <a:lnTo>
                    <a:pt x="3549" y="178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2;p54">
              <a:extLst>
                <a:ext uri="{FF2B5EF4-FFF2-40B4-BE49-F238E27FC236}">
                  <a16:creationId xmlns:a16="http://schemas.microsoft.com/office/drawing/2014/main" id="{419460BD-6346-D36E-DF2C-C441A0C27BA5}"/>
                </a:ext>
              </a:extLst>
            </p:cNvPr>
            <p:cNvSpPr/>
            <p:nvPr/>
          </p:nvSpPr>
          <p:spPr>
            <a:xfrm>
              <a:off x="2922375" y="3129675"/>
              <a:ext cx="466750" cy="280175"/>
            </a:xfrm>
            <a:custGeom>
              <a:avLst/>
              <a:gdLst/>
              <a:ahLst/>
              <a:cxnLst/>
              <a:rect l="l" t="t" r="r" b="b"/>
              <a:pathLst>
                <a:path w="18670" h="11207" extrusionOk="0">
                  <a:moveTo>
                    <a:pt x="3394" y="1"/>
                  </a:moveTo>
                  <a:lnTo>
                    <a:pt x="1" y="2656"/>
                  </a:lnTo>
                  <a:cubicBezTo>
                    <a:pt x="1" y="2656"/>
                    <a:pt x="12931" y="10157"/>
                    <a:pt x="14598" y="11002"/>
                  </a:cubicBezTo>
                  <a:cubicBezTo>
                    <a:pt x="14883" y="11147"/>
                    <a:pt x="15154" y="11207"/>
                    <a:pt x="15409" y="11207"/>
                  </a:cubicBezTo>
                  <a:cubicBezTo>
                    <a:pt x="16641" y="11207"/>
                    <a:pt x="17467" y="9800"/>
                    <a:pt x="17467" y="9800"/>
                  </a:cubicBezTo>
                  <a:cubicBezTo>
                    <a:pt x="17467" y="9800"/>
                    <a:pt x="18670" y="7740"/>
                    <a:pt x="17122" y="6704"/>
                  </a:cubicBezTo>
                  <a:cubicBezTo>
                    <a:pt x="15562" y="5656"/>
                    <a:pt x="3394" y="13"/>
                    <a:pt x="3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3;p54">
              <a:extLst>
                <a:ext uri="{FF2B5EF4-FFF2-40B4-BE49-F238E27FC236}">
                  <a16:creationId xmlns:a16="http://schemas.microsoft.com/office/drawing/2014/main" id="{E9E8AA50-A728-31F0-DC16-AF45BA9FFA1E}"/>
                </a:ext>
              </a:extLst>
            </p:cNvPr>
            <p:cNvSpPr/>
            <p:nvPr/>
          </p:nvSpPr>
          <p:spPr>
            <a:xfrm>
              <a:off x="3053350" y="2461600"/>
              <a:ext cx="381925" cy="245625"/>
            </a:xfrm>
            <a:custGeom>
              <a:avLst/>
              <a:gdLst/>
              <a:ahLst/>
              <a:cxnLst/>
              <a:rect l="l" t="t" r="r" b="b"/>
              <a:pathLst>
                <a:path w="15277" h="9825" extrusionOk="0">
                  <a:moveTo>
                    <a:pt x="11940" y="0"/>
                  </a:moveTo>
                  <a:cubicBezTo>
                    <a:pt x="11271" y="0"/>
                    <a:pt x="10415" y="250"/>
                    <a:pt x="9347" y="994"/>
                  </a:cubicBezTo>
                  <a:cubicBezTo>
                    <a:pt x="6525" y="2959"/>
                    <a:pt x="2370" y="5852"/>
                    <a:pt x="679" y="7078"/>
                  </a:cubicBezTo>
                  <a:cubicBezTo>
                    <a:pt x="119" y="7495"/>
                    <a:pt x="0" y="8341"/>
                    <a:pt x="417" y="9031"/>
                  </a:cubicBezTo>
                  <a:cubicBezTo>
                    <a:pt x="724" y="9532"/>
                    <a:pt x="1239" y="9825"/>
                    <a:pt x="1741" y="9825"/>
                  </a:cubicBezTo>
                  <a:cubicBezTo>
                    <a:pt x="1920" y="9825"/>
                    <a:pt x="2097" y="9788"/>
                    <a:pt x="2263" y="9710"/>
                  </a:cubicBezTo>
                  <a:cubicBezTo>
                    <a:pt x="4144" y="8805"/>
                    <a:pt x="8656" y="6483"/>
                    <a:pt x="11752" y="4995"/>
                  </a:cubicBezTo>
                  <a:cubicBezTo>
                    <a:pt x="15276" y="3280"/>
                    <a:pt x="13871" y="1018"/>
                    <a:pt x="13871" y="1018"/>
                  </a:cubicBezTo>
                  <a:cubicBezTo>
                    <a:pt x="13871" y="1018"/>
                    <a:pt x="13290" y="0"/>
                    <a:pt x="11940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4;p54">
              <a:extLst>
                <a:ext uri="{FF2B5EF4-FFF2-40B4-BE49-F238E27FC236}">
                  <a16:creationId xmlns:a16="http://schemas.microsoft.com/office/drawing/2014/main" id="{2D54304B-FC14-6BE4-9F01-B2C1474B0352}"/>
                </a:ext>
              </a:extLst>
            </p:cNvPr>
            <p:cNvSpPr/>
            <p:nvPr/>
          </p:nvSpPr>
          <p:spPr>
            <a:xfrm>
              <a:off x="2976850" y="2625875"/>
              <a:ext cx="184275" cy="292725"/>
            </a:xfrm>
            <a:custGeom>
              <a:avLst/>
              <a:gdLst/>
              <a:ahLst/>
              <a:cxnLst/>
              <a:rect l="l" t="t" r="r" b="b"/>
              <a:pathLst>
                <a:path w="7371" h="11709" extrusionOk="0">
                  <a:moveTo>
                    <a:pt x="4933" y="1"/>
                  </a:moveTo>
                  <a:cubicBezTo>
                    <a:pt x="4318" y="1"/>
                    <a:pt x="3345" y="337"/>
                    <a:pt x="2739" y="2234"/>
                  </a:cubicBezTo>
                  <a:cubicBezTo>
                    <a:pt x="1894" y="4829"/>
                    <a:pt x="655" y="8651"/>
                    <a:pt x="167" y="10223"/>
                  </a:cubicBezTo>
                  <a:cubicBezTo>
                    <a:pt x="0" y="10759"/>
                    <a:pt x="298" y="11342"/>
                    <a:pt x="870" y="11580"/>
                  </a:cubicBezTo>
                  <a:cubicBezTo>
                    <a:pt x="1062" y="11664"/>
                    <a:pt x="1232" y="11708"/>
                    <a:pt x="1381" y="11708"/>
                  </a:cubicBezTo>
                  <a:cubicBezTo>
                    <a:pt x="1655" y="11708"/>
                    <a:pt x="1862" y="11559"/>
                    <a:pt x="2024" y="11235"/>
                  </a:cubicBezTo>
                  <a:cubicBezTo>
                    <a:pt x="2775" y="9759"/>
                    <a:pt x="4763" y="6044"/>
                    <a:pt x="5989" y="3615"/>
                  </a:cubicBezTo>
                  <a:cubicBezTo>
                    <a:pt x="7370" y="853"/>
                    <a:pt x="5501" y="103"/>
                    <a:pt x="5501" y="103"/>
                  </a:cubicBezTo>
                  <a:cubicBezTo>
                    <a:pt x="5501" y="103"/>
                    <a:pt x="5271" y="1"/>
                    <a:pt x="4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5;p54">
              <a:extLst>
                <a:ext uri="{FF2B5EF4-FFF2-40B4-BE49-F238E27FC236}">
                  <a16:creationId xmlns:a16="http://schemas.microsoft.com/office/drawing/2014/main" id="{B573C7C5-7D41-7D8A-489A-AECD939C0EF7}"/>
                </a:ext>
              </a:extLst>
            </p:cNvPr>
            <p:cNvSpPr/>
            <p:nvPr/>
          </p:nvSpPr>
          <p:spPr>
            <a:xfrm>
              <a:off x="3249200" y="2760875"/>
              <a:ext cx="398875" cy="283700"/>
            </a:xfrm>
            <a:custGeom>
              <a:avLst/>
              <a:gdLst/>
              <a:ahLst/>
              <a:cxnLst/>
              <a:rect l="l" t="t" r="r" b="b"/>
              <a:pathLst>
                <a:path w="15955" h="11348" extrusionOk="0">
                  <a:moveTo>
                    <a:pt x="2680" y="1"/>
                  </a:moveTo>
                  <a:cubicBezTo>
                    <a:pt x="596" y="3061"/>
                    <a:pt x="1" y="7728"/>
                    <a:pt x="1" y="7728"/>
                  </a:cubicBezTo>
                  <a:lnTo>
                    <a:pt x="8942" y="11348"/>
                  </a:lnTo>
                  <a:lnTo>
                    <a:pt x="15955" y="9502"/>
                  </a:lnTo>
                  <a:cubicBezTo>
                    <a:pt x="15622" y="3763"/>
                    <a:pt x="13669" y="1"/>
                    <a:pt x="136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7;p54">
              <a:extLst>
                <a:ext uri="{FF2B5EF4-FFF2-40B4-BE49-F238E27FC236}">
                  <a16:creationId xmlns:a16="http://schemas.microsoft.com/office/drawing/2014/main" id="{E66C236E-B129-10D9-1E81-B727AC312B7E}"/>
                </a:ext>
              </a:extLst>
            </p:cNvPr>
            <p:cNvSpPr/>
            <p:nvPr/>
          </p:nvSpPr>
          <p:spPr>
            <a:xfrm>
              <a:off x="3507875" y="2266475"/>
              <a:ext cx="43175" cy="56000"/>
            </a:xfrm>
            <a:custGeom>
              <a:avLst/>
              <a:gdLst/>
              <a:ahLst/>
              <a:cxnLst/>
              <a:rect l="l" t="t" r="r" b="b"/>
              <a:pathLst>
                <a:path w="1727" h="2240" extrusionOk="0">
                  <a:moveTo>
                    <a:pt x="857" y="1"/>
                  </a:moveTo>
                  <a:cubicBezTo>
                    <a:pt x="381" y="1"/>
                    <a:pt x="0" y="501"/>
                    <a:pt x="0" y="1120"/>
                  </a:cubicBezTo>
                  <a:cubicBezTo>
                    <a:pt x="0" y="1739"/>
                    <a:pt x="381" y="2239"/>
                    <a:pt x="857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8;p54">
              <a:extLst>
                <a:ext uri="{FF2B5EF4-FFF2-40B4-BE49-F238E27FC236}">
                  <a16:creationId xmlns:a16="http://schemas.microsoft.com/office/drawing/2014/main" id="{A7A07966-7AD1-4A00-E186-792998C3223C}"/>
                </a:ext>
              </a:extLst>
            </p:cNvPr>
            <p:cNvSpPr/>
            <p:nvPr/>
          </p:nvSpPr>
          <p:spPr>
            <a:xfrm>
              <a:off x="3348925" y="2266475"/>
              <a:ext cx="43175" cy="56000"/>
            </a:xfrm>
            <a:custGeom>
              <a:avLst/>
              <a:gdLst/>
              <a:ahLst/>
              <a:cxnLst/>
              <a:rect l="l" t="t" r="r" b="b"/>
              <a:pathLst>
                <a:path w="1727" h="2240" extrusionOk="0">
                  <a:moveTo>
                    <a:pt x="869" y="1"/>
                  </a:moveTo>
                  <a:cubicBezTo>
                    <a:pt x="393" y="1"/>
                    <a:pt x="0" y="501"/>
                    <a:pt x="0" y="1120"/>
                  </a:cubicBezTo>
                  <a:cubicBezTo>
                    <a:pt x="0" y="1739"/>
                    <a:pt x="393" y="2239"/>
                    <a:pt x="869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9;p54">
              <a:extLst>
                <a:ext uri="{FF2B5EF4-FFF2-40B4-BE49-F238E27FC236}">
                  <a16:creationId xmlns:a16="http://schemas.microsoft.com/office/drawing/2014/main" id="{2C659E18-0F61-4789-6847-E8C6C1DFF47E}"/>
                </a:ext>
              </a:extLst>
            </p:cNvPr>
            <p:cNvSpPr/>
            <p:nvPr/>
          </p:nvSpPr>
          <p:spPr>
            <a:xfrm>
              <a:off x="3374225" y="2164975"/>
              <a:ext cx="155400" cy="233100"/>
            </a:xfrm>
            <a:custGeom>
              <a:avLst/>
              <a:gdLst/>
              <a:ahLst/>
              <a:cxnLst/>
              <a:rect l="l" t="t" r="r" b="b"/>
              <a:pathLst>
                <a:path w="6216" h="9324" extrusionOk="0">
                  <a:moveTo>
                    <a:pt x="3394" y="1"/>
                  </a:moveTo>
                  <a:cubicBezTo>
                    <a:pt x="298" y="1"/>
                    <a:pt x="262" y="2811"/>
                    <a:pt x="262" y="2811"/>
                  </a:cubicBezTo>
                  <a:lnTo>
                    <a:pt x="0" y="5918"/>
                  </a:lnTo>
                  <a:cubicBezTo>
                    <a:pt x="0" y="7799"/>
                    <a:pt x="1453" y="9323"/>
                    <a:pt x="3322" y="9323"/>
                  </a:cubicBezTo>
                  <a:cubicBezTo>
                    <a:pt x="5203" y="9323"/>
                    <a:pt x="6203" y="7799"/>
                    <a:pt x="6203" y="5918"/>
                  </a:cubicBezTo>
                  <a:lnTo>
                    <a:pt x="6203" y="2811"/>
                  </a:lnTo>
                  <a:cubicBezTo>
                    <a:pt x="6215" y="1263"/>
                    <a:pt x="4941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0;p54">
              <a:extLst>
                <a:ext uri="{FF2B5EF4-FFF2-40B4-BE49-F238E27FC236}">
                  <a16:creationId xmlns:a16="http://schemas.microsoft.com/office/drawing/2014/main" id="{321692E6-9177-57F1-6E59-19F5599B669C}"/>
                </a:ext>
              </a:extLst>
            </p:cNvPr>
            <p:cNvSpPr/>
            <p:nvPr/>
          </p:nvSpPr>
          <p:spPr>
            <a:xfrm>
              <a:off x="3192650" y="2438225"/>
              <a:ext cx="193225" cy="366750"/>
            </a:xfrm>
            <a:custGeom>
              <a:avLst/>
              <a:gdLst/>
              <a:ahLst/>
              <a:cxnLst/>
              <a:rect l="l" t="t" r="r" b="b"/>
              <a:pathLst>
                <a:path w="7729" h="14670" extrusionOk="0">
                  <a:moveTo>
                    <a:pt x="7728" y="1"/>
                  </a:moveTo>
                  <a:cubicBezTo>
                    <a:pt x="7728" y="1"/>
                    <a:pt x="7728" y="1"/>
                    <a:pt x="7728" y="2"/>
                  </a:cubicBezTo>
                  <a:lnTo>
                    <a:pt x="7728" y="2"/>
                  </a:lnTo>
                  <a:cubicBezTo>
                    <a:pt x="7729" y="1"/>
                    <a:pt x="7729" y="1"/>
                    <a:pt x="7728" y="1"/>
                  </a:cubicBezTo>
                  <a:close/>
                  <a:moveTo>
                    <a:pt x="7728" y="2"/>
                  </a:moveTo>
                  <a:cubicBezTo>
                    <a:pt x="7670" y="26"/>
                    <a:pt x="5061" y="322"/>
                    <a:pt x="5061" y="322"/>
                  </a:cubicBezTo>
                  <a:cubicBezTo>
                    <a:pt x="5061" y="322"/>
                    <a:pt x="3930" y="9692"/>
                    <a:pt x="0" y="13609"/>
                  </a:cubicBezTo>
                  <a:lnTo>
                    <a:pt x="1060" y="14669"/>
                  </a:lnTo>
                  <a:cubicBezTo>
                    <a:pt x="1060" y="14669"/>
                    <a:pt x="7727" y="10978"/>
                    <a:pt x="7728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1;p54">
              <a:extLst>
                <a:ext uri="{FF2B5EF4-FFF2-40B4-BE49-F238E27FC236}">
                  <a16:creationId xmlns:a16="http://schemas.microsoft.com/office/drawing/2014/main" id="{5B1D949D-A587-C927-C1D8-91699B9C11C9}"/>
                </a:ext>
              </a:extLst>
            </p:cNvPr>
            <p:cNvSpPr/>
            <p:nvPr/>
          </p:nvSpPr>
          <p:spPr>
            <a:xfrm>
              <a:off x="3540600" y="2398350"/>
              <a:ext cx="111950" cy="351550"/>
            </a:xfrm>
            <a:custGeom>
              <a:avLst/>
              <a:gdLst/>
              <a:ahLst/>
              <a:cxnLst/>
              <a:rect l="l" t="t" r="r" b="b"/>
              <a:pathLst>
                <a:path w="4478" h="14062" extrusionOk="0">
                  <a:moveTo>
                    <a:pt x="3251" y="0"/>
                  </a:moveTo>
                  <a:lnTo>
                    <a:pt x="1" y="1012"/>
                  </a:lnTo>
                  <a:lnTo>
                    <a:pt x="4025" y="14061"/>
                  </a:lnTo>
                  <a:cubicBezTo>
                    <a:pt x="4466" y="11275"/>
                    <a:pt x="4478" y="8430"/>
                    <a:pt x="4085" y="5632"/>
                  </a:cubicBezTo>
                  <a:lnTo>
                    <a:pt x="32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2;p54">
              <a:extLst>
                <a:ext uri="{FF2B5EF4-FFF2-40B4-BE49-F238E27FC236}">
                  <a16:creationId xmlns:a16="http://schemas.microsoft.com/office/drawing/2014/main" id="{A0B6FC22-3F96-C60B-A406-969E80082EEA}"/>
                </a:ext>
              </a:extLst>
            </p:cNvPr>
            <p:cNvSpPr/>
            <p:nvPr/>
          </p:nvSpPr>
          <p:spPr>
            <a:xfrm>
              <a:off x="3349525" y="2130450"/>
              <a:ext cx="198850" cy="153925"/>
            </a:xfrm>
            <a:custGeom>
              <a:avLst/>
              <a:gdLst/>
              <a:ahLst/>
              <a:cxnLst/>
              <a:rect l="l" t="t" r="r" b="b"/>
              <a:pathLst>
                <a:path w="7954" h="6157" extrusionOk="0">
                  <a:moveTo>
                    <a:pt x="3631" y="1"/>
                  </a:moveTo>
                  <a:cubicBezTo>
                    <a:pt x="1584" y="1"/>
                    <a:pt x="0" y="1846"/>
                    <a:pt x="357" y="3846"/>
                  </a:cubicBezTo>
                  <a:cubicBezTo>
                    <a:pt x="369" y="3858"/>
                    <a:pt x="369" y="3894"/>
                    <a:pt x="369" y="3906"/>
                  </a:cubicBezTo>
                  <a:cubicBezTo>
                    <a:pt x="726" y="5906"/>
                    <a:pt x="1084" y="6156"/>
                    <a:pt x="1084" y="6156"/>
                  </a:cubicBezTo>
                  <a:cubicBezTo>
                    <a:pt x="1084" y="3942"/>
                    <a:pt x="2619" y="2894"/>
                    <a:pt x="4084" y="2882"/>
                  </a:cubicBezTo>
                  <a:cubicBezTo>
                    <a:pt x="5560" y="2882"/>
                    <a:pt x="6929" y="3953"/>
                    <a:pt x="7180" y="6144"/>
                  </a:cubicBezTo>
                  <a:cubicBezTo>
                    <a:pt x="7418" y="5418"/>
                    <a:pt x="7584" y="4596"/>
                    <a:pt x="7691" y="3775"/>
                  </a:cubicBezTo>
                  <a:cubicBezTo>
                    <a:pt x="7953" y="1763"/>
                    <a:pt x="6370" y="1"/>
                    <a:pt x="4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6;p54">
              <a:extLst>
                <a:ext uri="{FF2B5EF4-FFF2-40B4-BE49-F238E27FC236}">
                  <a16:creationId xmlns:a16="http://schemas.microsoft.com/office/drawing/2014/main" id="{F491D1E9-1795-2DDA-24D4-9045D571C9D9}"/>
                </a:ext>
              </a:extLst>
            </p:cNvPr>
            <p:cNvSpPr/>
            <p:nvPr/>
          </p:nvSpPr>
          <p:spPr>
            <a:xfrm>
              <a:off x="2953025" y="2233750"/>
              <a:ext cx="1005525" cy="754825"/>
            </a:xfrm>
            <a:custGeom>
              <a:avLst/>
              <a:gdLst/>
              <a:ahLst/>
              <a:cxnLst/>
              <a:rect l="l" t="t" r="r" b="b"/>
              <a:pathLst>
                <a:path w="40221" h="30193" extrusionOk="0">
                  <a:moveTo>
                    <a:pt x="36339" y="0"/>
                  </a:moveTo>
                  <a:lnTo>
                    <a:pt x="33660" y="6001"/>
                  </a:lnTo>
                  <a:lnTo>
                    <a:pt x="21897" y="8049"/>
                  </a:lnTo>
                  <a:cubicBezTo>
                    <a:pt x="21897" y="8065"/>
                    <a:pt x="21221" y="9163"/>
                    <a:pt x="19998" y="9163"/>
                  </a:cubicBezTo>
                  <a:cubicBezTo>
                    <a:pt x="19480" y="9163"/>
                    <a:pt x="18863" y="8966"/>
                    <a:pt x="18158" y="8406"/>
                  </a:cubicBezTo>
                  <a:cubicBezTo>
                    <a:pt x="18158" y="8406"/>
                    <a:pt x="15110" y="8680"/>
                    <a:pt x="13907" y="9120"/>
                  </a:cubicBezTo>
                  <a:cubicBezTo>
                    <a:pt x="12705" y="9561"/>
                    <a:pt x="7288" y="11954"/>
                    <a:pt x="5002" y="14037"/>
                  </a:cubicBezTo>
                  <a:cubicBezTo>
                    <a:pt x="2727" y="16121"/>
                    <a:pt x="1" y="25134"/>
                    <a:pt x="1" y="25134"/>
                  </a:cubicBezTo>
                  <a:lnTo>
                    <a:pt x="4216" y="26777"/>
                  </a:lnTo>
                  <a:lnTo>
                    <a:pt x="7073" y="21729"/>
                  </a:lnTo>
                  <a:cubicBezTo>
                    <a:pt x="7978" y="20122"/>
                    <a:pt x="9324" y="18812"/>
                    <a:pt x="10943" y="17955"/>
                  </a:cubicBezTo>
                  <a:cubicBezTo>
                    <a:pt x="11126" y="17856"/>
                    <a:pt x="11320" y="17811"/>
                    <a:pt x="11510" y="17811"/>
                  </a:cubicBezTo>
                  <a:cubicBezTo>
                    <a:pt x="12122" y="17811"/>
                    <a:pt x="12690" y="18280"/>
                    <a:pt x="12717" y="18943"/>
                  </a:cubicBezTo>
                  <a:cubicBezTo>
                    <a:pt x="12741" y="19943"/>
                    <a:pt x="12538" y="21384"/>
                    <a:pt x="11705" y="23372"/>
                  </a:cubicBezTo>
                  <a:cubicBezTo>
                    <a:pt x="11050" y="24955"/>
                    <a:pt x="10800" y="26206"/>
                    <a:pt x="10740" y="27182"/>
                  </a:cubicBezTo>
                  <a:cubicBezTo>
                    <a:pt x="10657" y="28611"/>
                    <a:pt x="11729" y="29837"/>
                    <a:pt x="13145" y="30004"/>
                  </a:cubicBezTo>
                  <a:cubicBezTo>
                    <a:pt x="13998" y="30107"/>
                    <a:pt x="15104" y="30192"/>
                    <a:pt x="16412" y="30192"/>
                  </a:cubicBezTo>
                  <a:cubicBezTo>
                    <a:pt x="19323" y="30192"/>
                    <a:pt x="23234" y="29771"/>
                    <a:pt x="27588" y="28194"/>
                  </a:cubicBezTo>
                  <a:cubicBezTo>
                    <a:pt x="30302" y="25646"/>
                    <a:pt x="27231" y="21598"/>
                    <a:pt x="27171" y="18621"/>
                  </a:cubicBezTo>
                  <a:cubicBezTo>
                    <a:pt x="27147" y="17550"/>
                    <a:pt x="27088" y="16621"/>
                    <a:pt x="27016" y="15871"/>
                  </a:cubicBezTo>
                  <a:cubicBezTo>
                    <a:pt x="26909" y="14704"/>
                    <a:pt x="27731" y="13645"/>
                    <a:pt x="28874" y="13490"/>
                  </a:cubicBezTo>
                  <a:cubicBezTo>
                    <a:pt x="30624" y="13216"/>
                    <a:pt x="33160" y="12752"/>
                    <a:pt x="35422" y="12073"/>
                  </a:cubicBezTo>
                  <a:cubicBezTo>
                    <a:pt x="39351" y="10870"/>
                    <a:pt x="40220" y="1298"/>
                    <a:pt x="40220" y="1298"/>
                  </a:cubicBezTo>
                  <a:lnTo>
                    <a:pt x="363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7226D98-31DF-49C3-9091-461257672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916" y="958102"/>
            <a:ext cx="5536499" cy="38996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0d9939-f062-47bd-abf1-fdbe62eaf33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9958D079ABC94AB74BEA0DDF1F308D" ma:contentTypeVersion="8" ma:contentTypeDescription="Create a new document." ma:contentTypeScope="" ma:versionID="8d5619ebacc9008321ec02ea45591da9">
  <xsd:schema xmlns:xsd="http://www.w3.org/2001/XMLSchema" xmlns:xs="http://www.w3.org/2001/XMLSchema" xmlns:p="http://schemas.microsoft.com/office/2006/metadata/properties" xmlns:ns3="f80d9939-f062-47bd-abf1-fdbe62eaf33c" xmlns:ns4="d770d5cb-1fc6-40f1-bd08-e1f1541b2dc4" targetNamespace="http://schemas.microsoft.com/office/2006/metadata/properties" ma:root="true" ma:fieldsID="06f87a342bbaf1ee92e2293fbcd30baf" ns3:_="" ns4:_="">
    <xsd:import namespace="f80d9939-f062-47bd-abf1-fdbe62eaf33c"/>
    <xsd:import namespace="d770d5cb-1fc6-40f1-bd08-e1f1541b2dc4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d9939-f062-47bd-abf1-fdbe62eaf33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0d5cb-1fc6-40f1-bd08-e1f1541b2dc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AE6663-10B4-4E1D-97CA-0AF2B2CEBC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AC4F9F-7B25-454B-915F-1169B732F0F7}">
  <ds:schemaRefs>
    <ds:schemaRef ds:uri="d770d5cb-1fc6-40f1-bd08-e1f1541b2dc4"/>
    <ds:schemaRef ds:uri="f80d9939-f062-47bd-abf1-fdbe62eaf3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2BA813-9DD5-41AA-AB31-C743A3A624A9}">
  <ds:schemaRefs>
    <ds:schemaRef ds:uri="d770d5cb-1fc6-40f1-bd08-e1f1541b2dc4"/>
    <ds:schemaRef ds:uri="f80d9939-f062-47bd-abf1-fdbe62eaf3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Food Delivery App by Slidesgo</vt:lpstr>
      <vt:lpstr>Pricing Strategy for Students</vt:lpstr>
      <vt:lpstr>Business Context</vt:lpstr>
      <vt:lpstr>Business Context</vt:lpstr>
      <vt:lpstr>Business Context</vt:lpstr>
      <vt:lpstr>Experiment Design</vt:lpstr>
      <vt:lpstr>Experiment Design</vt:lpstr>
      <vt:lpstr>Survey Design</vt:lpstr>
      <vt:lpstr>Respondent Demographics</vt:lpstr>
      <vt:lpstr>Attribute Utilities</vt:lpstr>
      <vt:lpstr>Top Utilities</vt:lpstr>
      <vt:lpstr>Key Findings</vt:lpstr>
      <vt:lpstr>Key Findings</vt:lpstr>
      <vt:lpstr>Market Simulation</vt:lpstr>
      <vt:lpstr>Demand Curves</vt:lpstr>
      <vt:lpstr>Recommendations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revision>3</cp:revision>
  <dcterms:modified xsi:type="dcterms:W3CDTF">2024-04-16T17:50:06Z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0x010100D09958D079ABC94AB74BEA0DDF1F308D</vt:lpwstr>
  </property>
</Properties>
</file>